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63" r:id="rId4"/>
    <p:sldId id="262" r:id="rId5"/>
    <p:sldId id="264" r:id="rId6"/>
    <p:sldId id="261" r:id="rId7"/>
    <p:sldId id="265" r:id="rId8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11"/>
    <a:srgbClr val="FEED00"/>
    <a:srgbClr val="E50009"/>
    <a:srgbClr val="110010"/>
    <a:srgbClr val="0C1071"/>
    <a:srgbClr val="E6007E"/>
    <a:srgbClr val="009EE2"/>
    <a:srgbClr val="00FF00"/>
    <a:srgbClr val="00FF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>
      <p:cViewPr varScale="1">
        <p:scale>
          <a:sx n="145" d="100"/>
          <a:sy n="145" d="100"/>
        </p:scale>
        <p:origin x="642" y="12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F5EE91-332D-4FE7-AC41-1D5DD22E6044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C9DE5-6A46-48C1-8668-A632134049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2944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6C9DE5-6A46-48C1-8668-A6321340491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2988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6C9DE5-6A46-48C1-8668-A63213404912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294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6C9DE5-6A46-48C1-8668-A6321340491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994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6C9DE5-6A46-48C1-8668-A6321340491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6397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6C9DE5-6A46-48C1-8668-A6321340491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0695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6C9DE5-6A46-48C1-8668-A6321340491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5292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1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1837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1198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9632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0219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775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850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4632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714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5379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0196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B94B5-475C-4374-8587-EBFE223E0E86}" type="datetimeFigureOut">
              <a:rPr lang="de-DE" smtClean="0"/>
              <a:t>22.12.2015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A8885-3DFF-4808-976A-ACC2CEB4A1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9009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050" name="Picture 2" descr="http://www.fotopresso.com/wp-content/uploads/2013/11/fotograf-nacht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9" r="22943" b="19374"/>
          <a:stretch/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 rot="19895039">
            <a:off x="22460" y="1042000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 smtClean="0">
                <a:solidFill>
                  <a:schemeClr val="bg1"/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Weekly Summary</a:t>
            </a:r>
            <a:endParaRPr lang="de-DE" sz="4000" dirty="0">
              <a:solidFill>
                <a:schemeClr val="bg1"/>
              </a:solidFill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 rot="19980005">
            <a:off x="2612299" y="1286921"/>
            <a:ext cx="1838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16. </a:t>
            </a:r>
            <a:r>
              <a:rPr lang="de-DE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December</a:t>
            </a:r>
            <a:endParaRPr lang="de-DE" dirty="0" smtClean="0">
              <a:latin typeface="BatangChe" panose="02030609000101010101" pitchFamily="49" charset="-127"/>
              <a:ea typeface="BatangChe" panose="02030609000101010101" pitchFamily="49" charset="-127"/>
            </a:endParaRPr>
          </a:p>
          <a:p>
            <a:pPr algn="ctr"/>
            <a:r>
              <a:rPr lang="de-DE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2015</a:t>
            </a:r>
            <a:endParaRPr lang="de-DE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279802" y="4862186"/>
            <a:ext cx="4572000" cy="20005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700" dirty="0">
                <a:solidFill>
                  <a:schemeClr val="bg1"/>
                </a:solidFill>
              </a:rPr>
              <a:t>http://www.creativebloq.com/design/designers-guide-image-compression-10121068</a:t>
            </a:r>
          </a:p>
        </p:txBody>
      </p:sp>
      <p:sp>
        <p:nvSpPr>
          <p:cNvPr id="7" name="Rectangle 6"/>
          <p:cNvSpPr/>
          <p:nvPr/>
        </p:nvSpPr>
        <p:spPr>
          <a:xfrm rot="20304369">
            <a:off x="6919849" y="258700"/>
            <a:ext cx="1440160" cy="3600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Images</a:t>
            </a:r>
            <a:endParaRPr lang="de-DE" sz="16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8" name="Rectangle 7"/>
          <p:cNvSpPr/>
          <p:nvPr/>
        </p:nvSpPr>
        <p:spPr>
          <a:xfrm rot="17876431">
            <a:off x="5538014" y="1255572"/>
            <a:ext cx="1584654" cy="3600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Color Model</a:t>
            </a:r>
            <a:endParaRPr lang="de-DE" sz="16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9" name="Rectangle 8"/>
          <p:cNvSpPr/>
          <p:nvPr/>
        </p:nvSpPr>
        <p:spPr>
          <a:xfrm rot="15666069">
            <a:off x="5137493" y="2945290"/>
            <a:ext cx="1554488" cy="36004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Compression</a:t>
            </a:r>
            <a:endParaRPr lang="de-DE" sz="16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2" name="Rectangle 8"/>
          <p:cNvSpPr/>
          <p:nvPr/>
        </p:nvSpPr>
        <p:spPr>
          <a:xfrm rot="13222980">
            <a:off x="6016751" y="4399320"/>
            <a:ext cx="1347520" cy="3600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image-tag</a:t>
            </a:r>
            <a:endParaRPr lang="de-DE" sz="16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9771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736" y="1200150"/>
            <a:ext cx="7144527" cy="3394075"/>
          </a:xfrm>
        </p:spPr>
      </p:pic>
      <p:pic>
        <p:nvPicPr>
          <p:cNvPr id="2050" name="Picture 2" descr="http://www.fotopresso.com/wp-content/uploads/2013/11/fotograf-nachts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9" r="22943" b="19374"/>
          <a:stretch/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 rot="21287131">
            <a:off x="333421" y="327083"/>
            <a:ext cx="1843633" cy="39835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Images</a:t>
            </a:r>
            <a:endParaRPr lang="de-DE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1520" y="958249"/>
            <a:ext cx="5328592" cy="4052900"/>
          </a:xfrm>
          <a:prstGeom prst="rect">
            <a:avLst/>
          </a:prstGeom>
          <a:solidFill>
            <a:schemeClr val="tx1">
              <a:lumMod val="65000"/>
              <a:lumOff val="3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275856" y="4594225"/>
            <a:ext cx="22824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  <a:ea typeface="BatangChe" panose="02030609000101010101"/>
                <a:sym typeface="Symbol" panose="05050102010706020507" pitchFamily="18" charset="2"/>
              </a:rPr>
              <a:t></a:t>
            </a:r>
            <a:r>
              <a:rPr lang="de-DE" dirty="0" smtClean="0">
                <a:solidFill>
                  <a:schemeClr val="bg1"/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Joshua Töpfer</a:t>
            </a:r>
            <a:endParaRPr lang="de-DE" dirty="0">
              <a:solidFill>
                <a:schemeClr val="bg1"/>
              </a:solidFill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pic>
        <p:nvPicPr>
          <p:cNvPr id="24" name="Grafik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253" y="3106881"/>
            <a:ext cx="1862917" cy="1487344"/>
          </a:xfrm>
          <a:prstGeom prst="rect">
            <a:avLst/>
          </a:prstGeom>
        </p:spPr>
      </p:pic>
      <p:pic>
        <p:nvPicPr>
          <p:cNvPr id="26" name="Grafik 2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17" t="45380" r="48383" b="52081"/>
          <a:stretch/>
        </p:blipFill>
        <p:spPr>
          <a:xfrm>
            <a:off x="3595454" y="3106881"/>
            <a:ext cx="1746263" cy="14868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7" name="Rectangle 6"/>
          <p:cNvSpPr/>
          <p:nvPr/>
        </p:nvSpPr>
        <p:spPr>
          <a:xfrm rot="21287131">
            <a:off x="553834" y="2992122"/>
            <a:ext cx="1066889" cy="362882"/>
          </a:xfrm>
          <a:prstGeom prst="rect">
            <a:avLst/>
          </a:prstGeom>
          <a:solidFill>
            <a:srgbClr val="E40A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Vector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28" name="Rectangle 6"/>
          <p:cNvSpPr/>
          <p:nvPr/>
        </p:nvSpPr>
        <p:spPr>
          <a:xfrm rot="21287131">
            <a:off x="3335928" y="3025865"/>
            <a:ext cx="1066889" cy="362882"/>
          </a:xfrm>
          <a:prstGeom prst="rect">
            <a:avLst/>
          </a:prstGeom>
          <a:solidFill>
            <a:srgbClr val="E40A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Bitmap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grpSp>
        <p:nvGrpSpPr>
          <p:cNvPr id="25" name="Gruppieren 24"/>
          <p:cNvGrpSpPr/>
          <p:nvPr/>
        </p:nvGrpSpPr>
        <p:grpSpPr>
          <a:xfrm rot="1438612">
            <a:off x="5931342" y="-121470"/>
            <a:ext cx="1709726" cy="4145579"/>
            <a:chOff x="5734717" y="643265"/>
            <a:chExt cx="1709726" cy="4145579"/>
          </a:xfrm>
        </p:grpSpPr>
        <p:sp>
          <p:nvSpPr>
            <p:cNvPr id="31" name="Rectangle 7"/>
            <p:cNvSpPr/>
            <p:nvPr/>
          </p:nvSpPr>
          <p:spPr>
            <a:xfrm rot="17876431">
              <a:off x="5538014" y="1255572"/>
              <a:ext cx="1584654" cy="36004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Color Model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  <p:sp>
          <p:nvSpPr>
            <p:cNvPr id="32" name="Rectangle 8"/>
            <p:cNvSpPr/>
            <p:nvPr/>
          </p:nvSpPr>
          <p:spPr>
            <a:xfrm rot="15666069">
              <a:off x="5137493" y="2945290"/>
              <a:ext cx="1554488" cy="36004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Compression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  <p:sp>
          <p:nvSpPr>
            <p:cNvPr id="33" name="Rectangle 8"/>
            <p:cNvSpPr/>
            <p:nvPr/>
          </p:nvSpPr>
          <p:spPr>
            <a:xfrm rot="13222980">
              <a:off x="6005907" y="4428804"/>
              <a:ext cx="1438536" cy="36004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image-tag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</p:grp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7"/>
          <a:srcRect b="22311"/>
          <a:stretch/>
        </p:blipFill>
        <p:spPr>
          <a:xfrm>
            <a:off x="440252" y="1041927"/>
            <a:ext cx="4925481" cy="181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52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736" y="1200150"/>
            <a:ext cx="7144527" cy="3394075"/>
          </a:xfrm>
        </p:spPr>
      </p:pic>
      <p:pic>
        <p:nvPicPr>
          <p:cNvPr id="2050" name="Picture 2" descr="http://www.fotopresso.com/wp-content/uploads/2013/11/fotograf-nacht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9" r="22943" b="19374"/>
          <a:stretch/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 rot="21287131">
            <a:off x="333421" y="327083"/>
            <a:ext cx="1843633" cy="39835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Images</a:t>
            </a:r>
            <a:endParaRPr lang="de-DE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1520" y="958249"/>
            <a:ext cx="5328592" cy="4052900"/>
          </a:xfrm>
          <a:prstGeom prst="rect">
            <a:avLst/>
          </a:prstGeom>
          <a:solidFill>
            <a:schemeClr val="tx1">
              <a:lumMod val="65000"/>
              <a:lumOff val="3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tangle 6"/>
          <p:cNvSpPr/>
          <p:nvPr/>
        </p:nvSpPr>
        <p:spPr>
          <a:xfrm rot="21287131">
            <a:off x="1875911" y="472711"/>
            <a:ext cx="1066889" cy="362882"/>
          </a:xfrm>
          <a:prstGeom prst="rect">
            <a:avLst/>
          </a:prstGeom>
          <a:solidFill>
            <a:srgbClr val="E40A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Bitmap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813" y="1055995"/>
            <a:ext cx="2479575" cy="1859681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24" y="2993753"/>
            <a:ext cx="2479366" cy="1859525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082" y="3001823"/>
            <a:ext cx="2484305" cy="1863229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24" y="1063229"/>
            <a:ext cx="2479366" cy="1859524"/>
          </a:xfrm>
          <a:prstGeom prst="rect">
            <a:avLst/>
          </a:prstGeom>
        </p:spPr>
      </p:pic>
      <p:pic>
        <p:nvPicPr>
          <p:cNvPr id="25" name="Grafik 2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886" r="96274"/>
          <a:stretch/>
        </p:blipFill>
        <p:spPr>
          <a:xfrm>
            <a:off x="2957082" y="1923678"/>
            <a:ext cx="966846" cy="995166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35" r="92814"/>
          <a:stretch/>
        </p:blipFill>
        <p:spPr>
          <a:xfrm>
            <a:off x="394824" y="1928499"/>
            <a:ext cx="978003" cy="996793"/>
          </a:xfrm>
          <a:prstGeom prst="rect">
            <a:avLst/>
          </a:prstGeom>
        </p:spPr>
      </p:pic>
      <p:sp>
        <p:nvSpPr>
          <p:cNvPr id="30" name="Rectangle 6"/>
          <p:cNvSpPr/>
          <p:nvPr/>
        </p:nvSpPr>
        <p:spPr>
          <a:xfrm rot="21287131">
            <a:off x="1970893" y="2152452"/>
            <a:ext cx="802323" cy="31027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8-Bit</a:t>
            </a:r>
            <a:endParaRPr lang="de-DE" sz="11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31" name="Rectangle 6"/>
          <p:cNvSpPr/>
          <p:nvPr/>
        </p:nvSpPr>
        <p:spPr>
          <a:xfrm rot="21287131">
            <a:off x="4297632" y="2445114"/>
            <a:ext cx="1066889" cy="36288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8000">
                <a:srgbClr val="1402FE"/>
              </a:gs>
              <a:gs pos="57633">
                <a:srgbClr val="03F1FD"/>
              </a:gs>
              <a:gs pos="39000">
                <a:srgbClr val="04FC04"/>
              </a:gs>
              <a:gs pos="19000">
                <a:srgbClr val="FFFF01"/>
              </a:gs>
              <a:gs pos="100000">
                <a:srgbClr val="FF01B6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8-Bit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32" name="Rectangle 6"/>
          <p:cNvSpPr/>
          <p:nvPr/>
        </p:nvSpPr>
        <p:spPr>
          <a:xfrm rot="21287131">
            <a:off x="1712802" y="4402041"/>
            <a:ext cx="1066889" cy="362882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tx1"/>
              </a:gs>
            </a:gsLst>
            <a:lin ang="0" scaled="1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8-Bit</a:t>
            </a:r>
            <a:endParaRPr lang="de-DE" sz="1200" dirty="0">
              <a:solidFill>
                <a:schemeClr val="tx1"/>
              </a:solidFill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33" name="Rectangle 6"/>
          <p:cNvSpPr/>
          <p:nvPr/>
        </p:nvSpPr>
        <p:spPr>
          <a:xfrm rot="21287131">
            <a:off x="4313914" y="4411585"/>
            <a:ext cx="1066889" cy="36288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latin typeface="BatangChe" panose="02030609000101010101" pitchFamily="49" charset="-127"/>
                <a:ea typeface="BatangChe" panose="02030609000101010101" pitchFamily="49" charset="-127"/>
              </a:rPr>
              <a:t>1</a:t>
            </a:r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-Bit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34" name="Rectangle 6"/>
          <p:cNvSpPr/>
          <p:nvPr/>
        </p:nvSpPr>
        <p:spPr>
          <a:xfrm rot="21287131">
            <a:off x="1968905" y="2510104"/>
            <a:ext cx="802323" cy="31027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8-Bit</a:t>
            </a:r>
            <a:endParaRPr lang="de-DE" sz="11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35" name="Rectangle 6"/>
          <p:cNvSpPr/>
          <p:nvPr/>
        </p:nvSpPr>
        <p:spPr>
          <a:xfrm rot="21287131">
            <a:off x="1961118" y="1782221"/>
            <a:ext cx="802323" cy="310276"/>
          </a:xfrm>
          <a:prstGeom prst="rect">
            <a:avLst/>
          </a:prstGeom>
          <a:solidFill>
            <a:srgbClr val="E40A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8-Bit</a:t>
            </a:r>
            <a:endParaRPr lang="de-DE" sz="11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grpSp>
        <p:nvGrpSpPr>
          <p:cNvPr id="37" name="Gruppieren 36"/>
          <p:cNvGrpSpPr/>
          <p:nvPr/>
        </p:nvGrpSpPr>
        <p:grpSpPr>
          <a:xfrm rot="1438612">
            <a:off x="5931342" y="-121470"/>
            <a:ext cx="1709726" cy="4145579"/>
            <a:chOff x="5734717" y="643265"/>
            <a:chExt cx="1709726" cy="4145579"/>
          </a:xfrm>
        </p:grpSpPr>
        <p:sp>
          <p:nvSpPr>
            <p:cNvPr id="38" name="Rectangle 7"/>
            <p:cNvSpPr/>
            <p:nvPr/>
          </p:nvSpPr>
          <p:spPr>
            <a:xfrm rot="17876431">
              <a:off x="5538014" y="1255572"/>
              <a:ext cx="1584654" cy="36004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Color Model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  <p:sp>
          <p:nvSpPr>
            <p:cNvPr id="39" name="Rectangle 8"/>
            <p:cNvSpPr/>
            <p:nvPr/>
          </p:nvSpPr>
          <p:spPr>
            <a:xfrm rot="15666069">
              <a:off x="5137493" y="2945290"/>
              <a:ext cx="1554488" cy="36004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Compression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  <p:sp>
          <p:nvSpPr>
            <p:cNvPr id="40" name="Rectangle 8"/>
            <p:cNvSpPr/>
            <p:nvPr/>
          </p:nvSpPr>
          <p:spPr>
            <a:xfrm rot="13222980">
              <a:off x="6005907" y="4428804"/>
              <a:ext cx="1438536" cy="36004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image-tag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8966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736" y="1200150"/>
            <a:ext cx="7144527" cy="3394075"/>
          </a:xfrm>
        </p:spPr>
      </p:pic>
      <p:pic>
        <p:nvPicPr>
          <p:cNvPr id="2050" name="Picture 2" descr="http://www.fotopresso.com/wp-content/uploads/2013/11/fotograf-nachts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9" r="22943" b="19374"/>
          <a:stretch/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 rot="21287131">
            <a:off x="333421" y="327083"/>
            <a:ext cx="1843633" cy="39835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Images</a:t>
            </a:r>
            <a:endParaRPr lang="de-DE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1520" y="958249"/>
            <a:ext cx="5328592" cy="4052900"/>
          </a:xfrm>
          <a:prstGeom prst="rect">
            <a:avLst/>
          </a:prstGeom>
          <a:solidFill>
            <a:schemeClr val="tx1">
              <a:lumMod val="65000"/>
              <a:lumOff val="3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74686" y="1419623"/>
            <a:ext cx="4895739" cy="171516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E40A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7" name="Rectangle 6"/>
          <p:cNvSpPr/>
          <p:nvPr/>
        </p:nvSpPr>
        <p:spPr>
          <a:xfrm rot="21287131">
            <a:off x="2412552" y="1229177"/>
            <a:ext cx="776196" cy="362882"/>
          </a:xfrm>
          <a:prstGeom prst="rect">
            <a:avLst/>
          </a:prstGeom>
          <a:solidFill>
            <a:srgbClr val="E40A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PNG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7" name="Rectangle 6"/>
          <p:cNvSpPr/>
          <p:nvPr/>
        </p:nvSpPr>
        <p:spPr>
          <a:xfrm rot="21287131">
            <a:off x="3344217" y="1246813"/>
            <a:ext cx="804534" cy="362882"/>
          </a:xfrm>
          <a:prstGeom prst="rect">
            <a:avLst/>
          </a:prstGeom>
          <a:solidFill>
            <a:srgbClr val="E40A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JPG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8" name="Rectangle 6"/>
          <p:cNvSpPr/>
          <p:nvPr/>
        </p:nvSpPr>
        <p:spPr>
          <a:xfrm rot="21287131">
            <a:off x="4358994" y="1223205"/>
            <a:ext cx="809901" cy="362882"/>
          </a:xfrm>
          <a:prstGeom prst="rect">
            <a:avLst/>
          </a:prstGeom>
          <a:solidFill>
            <a:srgbClr val="E40A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GIF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23" name="Rechteck 22"/>
          <p:cNvSpPr/>
          <p:nvPr/>
        </p:nvSpPr>
        <p:spPr>
          <a:xfrm>
            <a:off x="457200" y="3441144"/>
            <a:ext cx="4834880" cy="137255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tangle 6"/>
          <p:cNvSpPr/>
          <p:nvPr/>
        </p:nvSpPr>
        <p:spPr>
          <a:xfrm rot="21287131">
            <a:off x="1187608" y="3319436"/>
            <a:ext cx="1066889" cy="36288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PS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22" name="Rectangle 6"/>
          <p:cNvSpPr/>
          <p:nvPr/>
        </p:nvSpPr>
        <p:spPr>
          <a:xfrm rot="21287131">
            <a:off x="3074115" y="3319436"/>
            <a:ext cx="1066889" cy="36288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SVG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474686" y="1763199"/>
            <a:ext cx="15808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lossless</a:t>
            </a:r>
            <a:r>
              <a:rPr lang="de-DE" sz="1400" dirty="0">
                <a:latin typeface="BatangChe" panose="02030609000101010101" pitchFamily="49" charset="-127"/>
                <a:ea typeface="BatangChe" panose="02030609000101010101" pitchFamily="49" charset="-127"/>
              </a:rPr>
              <a:t>?</a:t>
            </a:r>
            <a:endParaRPr lang="de-DE" sz="1400" dirty="0" smtClean="0">
              <a:latin typeface="BatangChe" panose="02030609000101010101" pitchFamily="49" charset="-127"/>
              <a:ea typeface="BatangChe" panose="0203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de-DE" sz="14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Transperency</a:t>
            </a:r>
            <a:r>
              <a:rPr lang="de-DE" sz="14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?</a:t>
            </a:r>
            <a:endParaRPr lang="de-DE" sz="14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de-DE" sz="14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Colors?</a:t>
            </a:r>
          </a:p>
          <a:p>
            <a:pPr>
              <a:lnSpc>
                <a:spcPct val="150000"/>
              </a:lnSpc>
            </a:pPr>
            <a:r>
              <a:rPr lang="de-DE" sz="14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Animations</a:t>
            </a:r>
            <a:r>
              <a:rPr lang="de-DE" sz="1400" dirty="0">
                <a:latin typeface="BatangChe" panose="02030609000101010101" pitchFamily="49" charset="-127"/>
                <a:ea typeface="BatangChe" panose="02030609000101010101" pitchFamily="49" charset="-127"/>
              </a:rPr>
              <a:t>?</a:t>
            </a:r>
          </a:p>
        </p:txBody>
      </p:sp>
      <p:grpSp>
        <p:nvGrpSpPr>
          <p:cNvPr id="31" name="Gruppieren 30"/>
          <p:cNvGrpSpPr/>
          <p:nvPr/>
        </p:nvGrpSpPr>
        <p:grpSpPr>
          <a:xfrm>
            <a:off x="2679764" y="1758007"/>
            <a:ext cx="236052" cy="209032"/>
            <a:chOff x="2699792" y="1792983"/>
            <a:chExt cx="304578" cy="228495"/>
          </a:xfrm>
        </p:grpSpPr>
        <p:cxnSp>
          <p:nvCxnSpPr>
            <p:cNvPr id="15" name="Gerader Verbinder 14"/>
            <p:cNvCxnSpPr/>
            <p:nvPr/>
          </p:nvCxnSpPr>
          <p:spPr>
            <a:xfrm>
              <a:off x="2699792" y="1937359"/>
              <a:ext cx="100858" cy="84119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/>
            <p:cNvCxnSpPr/>
            <p:nvPr/>
          </p:nvCxnSpPr>
          <p:spPr>
            <a:xfrm flipV="1">
              <a:off x="2800650" y="1792983"/>
              <a:ext cx="203720" cy="228495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uppieren 32"/>
          <p:cNvGrpSpPr/>
          <p:nvPr/>
        </p:nvGrpSpPr>
        <p:grpSpPr>
          <a:xfrm>
            <a:off x="2669426" y="2067694"/>
            <a:ext cx="236052" cy="209032"/>
            <a:chOff x="2699792" y="1792983"/>
            <a:chExt cx="304578" cy="228495"/>
          </a:xfrm>
        </p:grpSpPr>
        <p:cxnSp>
          <p:nvCxnSpPr>
            <p:cNvPr id="34" name="Gerader Verbinder 33"/>
            <p:cNvCxnSpPr/>
            <p:nvPr/>
          </p:nvCxnSpPr>
          <p:spPr>
            <a:xfrm>
              <a:off x="2699792" y="1937359"/>
              <a:ext cx="100858" cy="84119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/>
            <p:cNvCxnSpPr/>
            <p:nvPr/>
          </p:nvCxnSpPr>
          <p:spPr>
            <a:xfrm flipV="1">
              <a:off x="2800650" y="1792983"/>
              <a:ext cx="203720" cy="228495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uppieren 35"/>
          <p:cNvGrpSpPr/>
          <p:nvPr/>
        </p:nvGrpSpPr>
        <p:grpSpPr>
          <a:xfrm>
            <a:off x="4626770" y="2070437"/>
            <a:ext cx="236052" cy="209032"/>
            <a:chOff x="2699792" y="1792983"/>
            <a:chExt cx="304578" cy="228495"/>
          </a:xfrm>
        </p:grpSpPr>
        <p:cxnSp>
          <p:nvCxnSpPr>
            <p:cNvPr id="37" name="Gerader Verbinder 36"/>
            <p:cNvCxnSpPr/>
            <p:nvPr/>
          </p:nvCxnSpPr>
          <p:spPr>
            <a:xfrm>
              <a:off x="2699792" y="1937359"/>
              <a:ext cx="100858" cy="84119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r Verbinder 37"/>
            <p:cNvCxnSpPr/>
            <p:nvPr/>
          </p:nvCxnSpPr>
          <p:spPr>
            <a:xfrm flipV="1">
              <a:off x="2800650" y="1792983"/>
              <a:ext cx="203720" cy="228495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uppieren 38"/>
          <p:cNvGrpSpPr/>
          <p:nvPr/>
        </p:nvGrpSpPr>
        <p:grpSpPr>
          <a:xfrm>
            <a:off x="4626770" y="1765073"/>
            <a:ext cx="236052" cy="209032"/>
            <a:chOff x="2699792" y="1792983"/>
            <a:chExt cx="304578" cy="228495"/>
          </a:xfrm>
        </p:grpSpPr>
        <p:cxnSp>
          <p:nvCxnSpPr>
            <p:cNvPr id="40" name="Gerader Verbinder 39"/>
            <p:cNvCxnSpPr/>
            <p:nvPr/>
          </p:nvCxnSpPr>
          <p:spPr>
            <a:xfrm>
              <a:off x="2699792" y="1937359"/>
              <a:ext cx="100858" cy="84119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r Verbinder 40"/>
            <p:cNvCxnSpPr/>
            <p:nvPr/>
          </p:nvCxnSpPr>
          <p:spPr>
            <a:xfrm flipV="1">
              <a:off x="2800650" y="1792983"/>
              <a:ext cx="203720" cy="228495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uppieren 31"/>
          <p:cNvGrpSpPr/>
          <p:nvPr/>
        </p:nvGrpSpPr>
        <p:grpSpPr>
          <a:xfrm>
            <a:off x="3679626" y="1768369"/>
            <a:ext cx="160114" cy="214252"/>
            <a:chOff x="3679626" y="1768369"/>
            <a:chExt cx="160114" cy="214252"/>
          </a:xfrm>
        </p:grpSpPr>
        <p:cxnSp>
          <p:nvCxnSpPr>
            <p:cNvPr id="42" name="Gerader Verbinder 41"/>
            <p:cNvCxnSpPr/>
            <p:nvPr/>
          </p:nvCxnSpPr>
          <p:spPr>
            <a:xfrm flipV="1">
              <a:off x="3679626" y="1768369"/>
              <a:ext cx="157886" cy="209032"/>
            </a:xfrm>
            <a:prstGeom prst="line">
              <a:avLst/>
            </a:prstGeom>
            <a:ln w="5715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r Verbinder 42"/>
            <p:cNvCxnSpPr/>
            <p:nvPr/>
          </p:nvCxnSpPr>
          <p:spPr>
            <a:xfrm>
              <a:off x="3681854" y="1773589"/>
              <a:ext cx="157886" cy="209032"/>
            </a:xfrm>
            <a:prstGeom prst="line">
              <a:avLst/>
            </a:prstGeom>
            <a:ln w="5715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uppieren 44"/>
          <p:cNvGrpSpPr/>
          <p:nvPr/>
        </p:nvGrpSpPr>
        <p:grpSpPr>
          <a:xfrm>
            <a:off x="3683289" y="2067694"/>
            <a:ext cx="160114" cy="214252"/>
            <a:chOff x="3679626" y="1768369"/>
            <a:chExt cx="160114" cy="214252"/>
          </a:xfrm>
        </p:grpSpPr>
        <p:cxnSp>
          <p:nvCxnSpPr>
            <p:cNvPr id="46" name="Gerader Verbinder 45"/>
            <p:cNvCxnSpPr/>
            <p:nvPr/>
          </p:nvCxnSpPr>
          <p:spPr>
            <a:xfrm flipV="1">
              <a:off x="3679626" y="1768369"/>
              <a:ext cx="157886" cy="209032"/>
            </a:xfrm>
            <a:prstGeom prst="line">
              <a:avLst/>
            </a:prstGeom>
            <a:ln w="5715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r Verbinder 46"/>
            <p:cNvCxnSpPr/>
            <p:nvPr/>
          </p:nvCxnSpPr>
          <p:spPr>
            <a:xfrm>
              <a:off x="3681854" y="1773589"/>
              <a:ext cx="157886" cy="209032"/>
            </a:xfrm>
            <a:prstGeom prst="line">
              <a:avLst/>
            </a:prstGeom>
            <a:ln w="5715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uppieren 47"/>
          <p:cNvGrpSpPr/>
          <p:nvPr/>
        </p:nvGrpSpPr>
        <p:grpSpPr>
          <a:xfrm>
            <a:off x="3656687" y="2804864"/>
            <a:ext cx="160114" cy="214252"/>
            <a:chOff x="3679626" y="1768369"/>
            <a:chExt cx="160114" cy="214252"/>
          </a:xfrm>
        </p:grpSpPr>
        <p:cxnSp>
          <p:nvCxnSpPr>
            <p:cNvPr id="49" name="Gerader Verbinder 48"/>
            <p:cNvCxnSpPr/>
            <p:nvPr/>
          </p:nvCxnSpPr>
          <p:spPr>
            <a:xfrm flipV="1">
              <a:off x="3679626" y="1768369"/>
              <a:ext cx="157886" cy="209032"/>
            </a:xfrm>
            <a:prstGeom prst="line">
              <a:avLst/>
            </a:prstGeom>
            <a:ln w="5715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r Verbinder 49"/>
            <p:cNvCxnSpPr/>
            <p:nvPr/>
          </p:nvCxnSpPr>
          <p:spPr>
            <a:xfrm>
              <a:off x="3681854" y="1773589"/>
              <a:ext cx="157886" cy="209032"/>
            </a:xfrm>
            <a:prstGeom prst="line">
              <a:avLst/>
            </a:prstGeom>
            <a:ln w="5715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pieren 53"/>
          <p:cNvGrpSpPr/>
          <p:nvPr/>
        </p:nvGrpSpPr>
        <p:grpSpPr>
          <a:xfrm>
            <a:off x="2659684" y="2804864"/>
            <a:ext cx="160114" cy="214252"/>
            <a:chOff x="3679626" y="1768369"/>
            <a:chExt cx="160114" cy="214252"/>
          </a:xfrm>
        </p:grpSpPr>
        <p:cxnSp>
          <p:nvCxnSpPr>
            <p:cNvPr id="55" name="Gerader Verbinder 54"/>
            <p:cNvCxnSpPr/>
            <p:nvPr/>
          </p:nvCxnSpPr>
          <p:spPr>
            <a:xfrm flipV="1">
              <a:off x="3679626" y="1768369"/>
              <a:ext cx="157886" cy="209032"/>
            </a:xfrm>
            <a:prstGeom prst="line">
              <a:avLst/>
            </a:prstGeom>
            <a:ln w="5715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Gerader Verbinder 55"/>
            <p:cNvCxnSpPr/>
            <p:nvPr/>
          </p:nvCxnSpPr>
          <p:spPr>
            <a:xfrm>
              <a:off x="3681854" y="1773589"/>
              <a:ext cx="157886" cy="209032"/>
            </a:xfrm>
            <a:prstGeom prst="line">
              <a:avLst/>
            </a:prstGeom>
            <a:ln w="5715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uppieren 56"/>
          <p:cNvGrpSpPr/>
          <p:nvPr/>
        </p:nvGrpSpPr>
        <p:grpSpPr>
          <a:xfrm>
            <a:off x="4626770" y="2814449"/>
            <a:ext cx="236052" cy="209032"/>
            <a:chOff x="2699792" y="1792983"/>
            <a:chExt cx="304578" cy="228495"/>
          </a:xfrm>
        </p:grpSpPr>
        <p:cxnSp>
          <p:nvCxnSpPr>
            <p:cNvPr id="58" name="Gerader Verbinder 57"/>
            <p:cNvCxnSpPr/>
            <p:nvPr/>
          </p:nvCxnSpPr>
          <p:spPr>
            <a:xfrm>
              <a:off x="2699792" y="1937359"/>
              <a:ext cx="100858" cy="84119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r Verbinder 58"/>
            <p:cNvCxnSpPr/>
            <p:nvPr/>
          </p:nvCxnSpPr>
          <p:spPr>
            <a:xfrm flipV="1">
              <a:off x="2800650" y="1792983"/>
              <a:ext cx="203720" cy="228495"/>
            </a:xfrm>
            <a:prstGeom prst="line">
              <a:avLst/>
            </a:prstGeom>
            <a:ln w="57150" cap="rnd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hteck 43"/>
          <p:cNvSpPr/>
          <p:nvPr/>
        </p:nvSpPr>
        <p:spPr>
          <a:xfrm>
            <a:off x="4383158" y="2355726"/>
            <a:ext cx="7232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256 </a:t>
            </a:r>
          </a:p>
          <a:p>
            <a:pPr algn="ctr"/>
            <a:r>
              <a:rPr lang="de-DE" sz="1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(8-bit)</a:t>
            </a:r>
            <a:endParaRPr lang="de-DE" sz="1000" dirty="0"/>
          </a:p>
        </p:txBody>
      </p:sp>
      <p:sp>
        <p:nvSpPr>
          <p:cNvPr id="61" name="Rechteck 60"/>
          <p:cNvSpPr/>
          <p:nvPr/>
        </p:nvSpPr>
        <p:spPr>
          <a:xfrm>
            <a:off x="3291048" y="2355726"/>
            <a:ext cx="9541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000" dirty="0">
                <a:latin typeface="BatangChe" panose="02030609000101010101" pitchFamily="49" charset="-127"/>
                <a:ea typeface="BatangChe" panose="02030609000101010101" pitchFamily="49" charset="-127"/>
              </a:rPr>
              <a:t>16.7 </a:t>
            </a:r>
            <a:r>
              <a:rPr lang="de-DE" sz="1000" dirty="0" err="1">
                <a:latin typeface="BatangChe" panose="02030609000101010101" pitchFamily="49" charset="-127"/>
                <a:ea typeface="BatangChe" panose="02030609000101010101" pitchFamily="49" charset="-127"/>
              </a:rPr>
              <a:t>mio</a:t>
            </a:r>
            <a:r>
              <a:rPr lang="de-DE" sz="1000" dirty="0">
                <a:latin typeface="BatangChe" panose="02030609000101010101" pitchFamily="49" charset="-127"/>
                <a:ea typeface="BatangChe" panose="02030609000101010101" pitchFamily="49" charset="-127"/>
              </a:rPr>
              <a:t> </a:t>
            </a:r>
            <a:r>
              <a:rPr lang="de-DE" sz="1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 </a:t>
            </a:r>
          </a:p>
          <a:p>
            <a:pPr algn="ctr"/>
            <a:r>
              <a:rPr lang="de-DE" sz="1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(24-Bit)</a:t>
            </a:r>
            <a:endParaRPr lang="de-DE" sz="1000" dirty="0"/>
          </a:p>
        </p:txBody>
      </p:sp>
      <p:sp>
        <p:nvSpPr>
          <p:cNvPr id="62" name="Rechteck 61"/>
          <p:cNvSpPr/>
          <p:nvPr/>
        </p:nvSpPr>
        <p:spPr>
          <a:xfrm>
            <a:off x="2357473" y="2355726"/>
            <a:ext cx="8771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16.7 </a:t>
            </a:r>
            <a:r>
              <a:rPr lang="de-DE" sz="10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mio</a:t>
            </a:r>
            <a:r>
              <a:rPr lang="de-DE" sz="1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 </a:t>
            </a:r>
          </a:p>
          <a:p>
            <a:pPr algn="ctr"/>
            <a:r>
              <a:rPr lang="de-DE" sz="1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(24-bit)</a:t>
            </a:r>
            <a:endParaRPr lang="de-DE" sz="1000" dirty="0"/>
          </a:p>
        </p:txBody>
      </p:sp>
      <p:grpSp>
        <p:nvGrpSpPr>
          <p:cNvPr id="64" name="Gruppieren 63"/>
          <p:cNvGrpSpPr/>
          <p:nvPr/>
        </p:nvGrpSpPr>
        <p:grpSpPr>
          <a:xfrm rot="1438612">
            <a:off x="5931342" y="-121470"/>
            <a:ext cx="1709726" cy="4145579"/>
            <a:chOff x="5734717" y="643265"/>
            <a:chExt cx="1709726" cy="4145579"/>
          </a:xfrm>
        </p:grpSpPr>
        <p:sp>
          <p:nvSpPr>
            <p:cNvPr id="65" name="Rectangle 7"/>
            <p:cNvSpPr/>
            <p:nvPr/>
          </p:nvSpPr>
          <p:spPr>
            <a:xfrm rot="17876431">
              <a:off x="5538014" y="1255572"/>
              <a:ext cx="1584654" cy="36004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Color Model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  <p:sp>
          <p:nvSpPr>
            <p:cNvPr id="66" name="Rectangle 8"/>
            <p:cNvSpPr/>
            <p:nvPr/>
          </p:nvSpPr>
          <p:spPr>
            <a:xfrm rot="15666069">
              <a:off x="5137493" y="2945290"/>
              <a:ext cx="1554488" cy="36004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Compression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  <p:sp>
          <p:nvSpPr>
            <p:cNvPr id="67" name="Rectangle 8"/>
            <p:cNvSpPr/>
            <p:nvPr/>
          </p:nvSpPr>
          <p:spPr>
            <a:xfrm rot="13222980">
              <a:off x="6005907" y="4428804"/>
              <a:ext cx="1438536" cy="36004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image-tag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</p:grpSp>
      <p:sp>
        <p:nvSpPr>
          <p:cNvPr id="60" name="Rechteck 59"/>
          <p:cNvSpPr/>
          <p:nvPr/>
        </p:nvSpPr>
        <p:spPr>
          <a:xfrm>
            <a:off x="1747207" y="3814255"/>
            <a:ext cx="2044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200" dirty="0" err="1">
                <a:latin typeface="BatangChe" panose="02030609000101010101" pitchFamily="49" charset="-127"/>
                <a:ea typeface="BatangChe" panose="02030609000101010101" pitchFamily="49" charset="-127"/>
              </a:rPr>
              <a:t>v</a:t>
            </a:r>
            <a:r>
              <a:rPr lang="de-DE" sz="12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ector</a:t>
            </a:r>
            <a:r>
              <a:rPr lang="de-DE" sz="12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 </a:t>
            </a:r>
            <a:r>
              <a:rPr lang="de-DE" sz="12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images</a:t>
            </a:r>
            <a:r>
              <a:rPr lang="de-DE" sz="12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 + </a:t>
            </a:r>
            <a:r>
              <a:rPr lang="de-DE" sz="12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text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69" name="Rechteck 68"/>
          <p:cNvSpPr/>
          <p:nvPr/>
        </p:nvSpPr>
        <p:spPr>
          <a:xfrm>
            <a:off x="3322746" y="4127315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2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XML-</a:t>
            </a:r>
            <a:r>
              <a:rPr lang="de-DE" sz="12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Based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70" name="Rechteck 69"/>
          <p:cNvSpPr/>
          <p:nvPr/>
        </p:nvSpPr>
        <p:spPr>
          <a:xfrm>
            <a:off x="802034" y="4152441"/>
            <a:ext cx="1858201" cy="346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2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Developed</a:t>
            </a:r>
            <a:r>
              <a:rPr lang="de-DE" sz="12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 </a:t>
            </a:r>
            <a:r>
              <a:rPr lang="de-DE" sz="12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by</a:t>
            </a:r>
            <a:r>
              <a:rPr lang="de-DE" sz="12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 Adobe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cxnSp>
        <p:nvCxnSpPr>
          <p:cNvPr id="71" name="Gerader Verbinder 70"/>
          <p:cNvCxnSpPr/>
          <p:nvPr/>
        </p:nvCxnSpPr>
        <p:spPr>
          <a:xfrm>
            <a:off x="2769281" y="4183587"/>
            <a:ext cx="0" cy="2776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45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050" name="Picture 2" descr="http://www.fotopresso.com/wp-content/uploads/2013/11/fotograf-nacht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9" r="22943" b="19374"/>
          <a:stretch/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 rot="21287131">
            <a:off x="332924" y="316161"/>
            <a:ext cx="2083982" cy="39835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Color Model</a:t>
            </a:r>
            <a:endParaRPr lang="de-DE" sz="20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51520" y="958249"/>
            <a:ext cx="5328592" cy="4052900"/>
          </a:xfrm>
          <a:prstGeom prst="rect">
            <a:avLst/>
          </a:prstGeom>
          <a:solidFill>
            <a:schemeClr val="tx1">
              <a:lumMod val="65000"/>
              <a:lumOff val="3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2081206" y="1070099"/>
            <a:ext cx="1016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FF0000"/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R</a:t>
            </a:r>
            <a:r>
              <a:rPr lang="de-DE" sz="3600" b="1" dirty="0" smtClean="0">
                <a:solidFill>
                  <a:srgbClr val="00FF00"/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G</a:t>
            </a:r>
            <a:r>
              <a:rPr lang="de-DE" sz="3600" b="1" dirty="0" smtClean="0">
                <a:solidFill>
                  <a:srgbClr val="0000FF"/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B</a:t>
            </a:r>
            <a:endParaRPr lang="de-DE" sz="3600" b="1" dirty="0">
              <a:solidFill>
                <a:srgbClr val="0000FF"/>
              </a:solidFill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2804932" y="3283386"/>
            <a:ext cx="12939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009EE4"/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C</a:t>
            </a:r>
            <a:r>
              <a:rPr lang="de-DE" sz="3600" b="1" dirty="0" smtClean="0">
                <a:solidFill>
                  <a:srgbClr val="FFED00"/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Y</a:t>
            </a:r>
            <a:r>
              <a:rPr lang="de-DE" sz="3600" b="1" dirty="0" smtClean="0">
                <a:solidFill>
                  <a:srgbClr val="E6007E"/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M</a:t>
            </a:r>
            <a:r>
              <a:rPr lang="de-DE" sz="3600" b="1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K</a:t>
            </a:r>
            <a:endParaRPr lang="de-DE" sz="3600" b="1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grpSp>
        <p:nvGrpSpPr>
          <p:cNvPr id="6" name="Gruppieren 5"/>
          <p:cNvGrpSpPr/>
          <p:nvPr/>
        </p:nvGrpSpPr>
        <p:grpSpPr>
          <a:xfrm>
            <a:off x="408456" y="1063229"/>
            <a:ext cx="1515814" cy="1383183"/>
            <a:chOff x="3736774" y="424623"/>
            <a:chExt cx="1515814" cy="1383183"/>
          </a:xfrm>
        </p:grpSpPr>
        <p:sp>
          <p:nvSpPr>
            <p:cNvPr id="22" name="Freihandform 21"/>
            <p:cNvSpPr/>
            <p:nvPr/>
          </p:nvSpPr>
          <p:spPr>
            <a:xfrm>
              <a:off x="4491896" y="888810"/>
              <a:ext cx="456442" cy="422189"/>
            </a:xfrm>
            <a:custGeom>
              <a:avLst/>
              <a:gdLst>
                <a:gd name="connsiteX0" fmla="*/ 303491 w 456442"/>
                <a:gd name="connsiteY0" fmla="*/ 0 h 422189"/>
                <a:gd name="connsiteX1" fmla="*/ 395633 w 456442"/>
                <a:gd name="connsiteY1" fmla="*/ 9289 h 422189"/>
                <a:gd name="connsiteX2" fmla="*/ 456442 w 456442"/>
                <a:gd name="connsiteY2" fmla="*/ 28165 h 422189"/>
                <a:gd name="connsiteX3" fmla="*/ 450696 w 456442"/>
                <a:gd name="connsiteY3" fmla="*/ 85156 h 422189"/>
                <a:gd name="connsiteX4" fmla="*/ 180748 w 456442"/>
                <a:gd name="connsiteY4" fmla="*/ 414285 h 422189"/>
                <a:gd name="connsiteX5" fmla="*/ 155285 w 456442"/>
                <a:gd name="connsiteY5" fmla="*/ 422189 h 422189"/>
                <a:gd name="connsiteX6" fmla="*/ 149989 w 456442"/>
                <a:gd name="connsiteY6" fmla="*/ 369654 h 422189"/>
                <a:gd name="connsiteX7" fmla="*/ 25367 w 456442"/>
                <a:gd name="connsiteY7" fmla="*/ 138507 h 422189"/>
                <a:gd name="connsiteX8" fmla="*/ 0 w 456442"/>
                <a:gd name="connsiteY8" fmla="*/ 117576 h 422189"/>
                <a:gd name="connsiteX9" fmla="*/ 47866 w 456442"/>
                <a:gd name="connsiteY9" fmla="*/ 78082 h 422189"/>
                <a:gd name="connsiteX10" fmla="*/ 303491 w 456442"/>
                <a:gd name="connsiteY10" fmla="*/ 0 h 42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6442" h="422189">
                  <a:moveTo>
                    <a:pt x="303491" y="0"/>
                  </a:moveTo>
                  <a:cubicBezTo>
                    <a:pt x="335054" y="0"/>
                    <a:pt x="365870" y="3198"/>
                    <a:pt x="395633" y="9289"/>
                  </a:cubicBezTo>
                  <a:lnTo>
                    <a:pt x="456442" y="28165"/>
                  </a:lnTo>
                  <a:lnTo>
                    <a:pt x="450696" y="85156"/>
                  </a:lnTo>
                  <a:cubicBezTo>
                    <a:pt x="420245" y="233969"/>
                    <a:pt x="317495" y="356446"/>
                    <a:pt x="180748" y="414285"/>
                  </a:cubicBezTo>
                  <a:lnTo>
                    <a:pt x="155285" y="422189"/>
                  </a:lnTo>
                  <a:lnTo>
                    <a:pt x="149989" y="369654"/>
                  </a:lnTo>
                  <a:cubicBezTo>
                    <a:pt x="131719" y="280366"/>
                    <a:pt x="87420" y="200559"/>
                    <a:pt x="25367" y="138507"/>
                  </a:cubicBezTo>
                  <a:lnTo>
                    <a:pt x="0" y="117576"/>
                  </a:lnTo>
                  <a:lnTo>
                    <a:pt x="47866" y="78082"/>
                  </a:lnTo>
                  <a:cubicBezTo>
                    <a:pt x="120836" y="28785"/>
                    <a:pt x="208802" y="0"/>
                    <a:pt x="303491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Freihandform 20"/>
            <p:cNvSpPr/>
            <p:nvPr/>
          </p:nvSpPr>
          <p:spPr>
            <a:xfrm>
              <a:off x="4041474" y="893406"/>
              <a:ext cx="450422" cy="417453"/>
            </a:xfrm>
            <a:custGeom>
              <a:avLst/>
              <a:gdLst>
                <a:gd name="connsiteX0" fmla="*/ 152500 w 450422"/>
                <a:gd name="connsiteY0" fmla="*/ 0 h 417453"/>
                <a:gd name="connsiteX1" fmla="*/ 408125 w 450422"/>
                <a:gd name="connsiteY1" fmla="*/ 78082 h 417453"/>
                <a:gd name="connsiteX2" fmla="*/ 450422 w 450422"/>
                <a:gd name="connsiteY2" fmla="*/ 112980 h 417453"/>
                <a:gd name="connsiteX3" fmla="*/ 430624 w 450422"/>
                <a:gd name="connsiteY3" fmla="*/ 129315 h 417453"/>
                <a:gd name="connsiteX4" fmla="*/ 306002 w 450422"/>
                <a:gd name="connsiteY4" fmla="*/ 360462 h 417453"/>
                <a:gd name="connsiteX5" fmla="*/ 300257 w 450422"/>
                <a:gd name="connsiteY5" fmla="*/ 417453 h 417453"/>
                <a:gd name="connsiteX6" fmla="*/ 275244 w 450422"/>
                <a:gd name="connsiteY6" fmla="*/ 409689 h 417453"/>
                <a:gd name="connsiteX7" fmla="*/ 5296 w 450422"/>
                <a:gd name="connsiteY7" fmla="*/ 80560 h 417453"/>
                <a:gd name="connsiteX8" fmla="*/ 0 w 450422"/>
                <a:gd name="connsiteY8" fmla="*/ 28025 h 417453"/>
                <a:gd name="connsiteX9" fmla="*/ 60358 w 450422"/>
                <a:gd name="connsiteY9" fmla="*/ 9289 h 417453"/>
                <a:gd name="connsiteX10" fmla="*/ 152500 w 450422"/>
                <a:gd name="connsiteY10" fmla="*/ 0 h 41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422" h="417453">
                  <a:moveTo>
                    <a:pt x="152500" y="0"/>
                  </a:moveTo>
                  <a:cubicBezTo>
                    <a:pt x="247190" y="0"/>
                    <a:pt x="335156" y="28785"/>
                    <a:pt x="408125" y="78082"/>
                  </a:cubicBezTo>
                  <a:lnTo>
                    <a:pt x="450422" y="112980"/>
                  </a:lnTo>
                  <a:lnTo>
                    <a:pt x="430624" y="129315"/>
                  </a:lnTo>
                  <a:cubicBezTo>
                    <a:pt x="368571" y="191367"/>
                    <a:pt x="324273" y="271174"/>
                    <a:pt x="306002" y="360462"/>
                  </a:cubicBezTo>
                  <a:lnTo>
                    <a:pt x="300257" y="417453"/>
                  </a:lnTo>
                  <a:lnTo>
                    <a:pt x="275244" y="409689"/>
                  </a:lnTo>
                  <a:cubicBezTo>
                    <a:pt x="138497" y="351850"/>
                    <a:pt x="35747" y="229373"/>
                    <a:pt x="5296" y="80560"/>
                  </a:cubicBezTo>
                  <a:lnTo>
                    <a:pt x="0" y="28025"/>
                  </a:lnTo>
                  <a:lnTo>
                    <a:pt x="60358" y="9289"/>
                  </a:lnTo>
                  <a:cubicBezTo>
                    <a:pt x="90121" y="3198"/>
                    <a:pt x="120937" y="0"/>
                    <a:pt x="152500" y="0"/>
                  </a:cubicBez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Freihandform 19"/>
            <p:cNvSpPr/>
            <p:nvPr/>
          </p:nvSpPr>
          <p:spPr>
            <a:xfrm>
              <a:off x="4338188" y="1310859"/>
              <a:ext cx="312987" cy="379371"/>
            </a:xfrm>
            <a:custGeom>
              <a:avLst/>
              <a:gdLst>
                <a:gd name="connsiteX0" fmla="*/ 3544 w 312987"/>
                <a:gd name="connsiteY0" fmla="*/ 0 h 379371"/>
                <a:gd name="connsiteX1" fmla="*/ 64352 w 312987"/>
                <a:gd name="connsiteY1" fmla="*/ 18876 h 379371"/>
                <a:gd name="connsiteX2" fmla="*/ 156494 w 312987"/>
                <a:gd name="connsiteY2" fmla="*/ 28165 h 379371"/>
                <a:gd name="connsiteX3" fmla="*/ 248636 w 312987"/>
                <a:gd name="connsiteY3" fmla="*/ 18876 h 379371"/>
                <a:gd name="connsiteX4" fmla="*/ 308994 w 312987"/>
                <a:gd name="connsiteY4" fmla="*/ 140 h 379371"/>
                <a:gd name="connsiteX5" fmla="*/ 312987 w 312987"/>
                <a:gd name="connsiteY5" fmla="*/ 39747 h 379371"/>
                <a:gd name="connsiteX6" fmla="*/ 179076 w 312987"/>
                <a:gd name="connsiteY6" fmla="*/ 363036 h 379371"/>
                <a:gd name="connsiteX7" fmla="*/ 159279 w 312987"/>
                <a:gd name="connsiteY7" fmla="*/ 379371 h 379371"/>
                <a:gd name="connsiteX8" fmla="*/ 133911 w 312987"/>
                <a:gd name="connsiteY8" fmla="*/ 358440 h 379371"/>
                <a:gd name="connsiteX9" fmla="*/ 0 w 312987"/>
                <a:gd name="connsiteY9" fmla="*/ 35151 h 379371"/>
                <a:gd name="connsiteX10" fmla="*/ 3544 w 312987"/>
                <a:gd name="connsiteY10" fmla="*/ 0 h 37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2987" h="379371">
                  <a:moveTo>
                    <a:pt x="3544" y="0"/>
                  </a:moveTo>
                  <a:lnTo>
                    <a:pt x="64352" y="18876"/>
                  </a:lnTo>
                  <a:cubicBezTo>
                    <a:pt x="94115" y="24967"/>
                    <a:pt x="124931" y="28165"/>
                    <a:pt x="156494" y="28165"/>
                  </a:cubicBezTo>
                  <a:cubicBezTo>
                    <a:pt x="188057" y="28165"/>
                    <a:pt x="218873" y="24967"/>
                    <a:pt x="248636" y="18876"/>
                  </a:cubicBezTo>
                  <a:lnTo>
                    <a:pt x="308994" y="140"/>
                  </a:lnTo>
                  <a:lnTo>
                    <a:pt x="312987" y="39747"/>
                  </a:lnTo>
                  <a:cubicBezTo>
                    <a:pt x="312987" y="166000"/>
                    <a:pt x="261813" y="280300"/>
                    <a:pt x="179076" y="363036"/>
                  </a:cubicBezTo>
                  <a:lnTo>
                    <a:pt x="159279" y="379371"/>
                  </a:lnTo>
                  <a:lnTo>
                    <a:pt x="133911" y="358440"/>
                  </a:lnTo>
                  <a:cubicBezTo>
                    <a:pt x="51174" y="275704"/>
                    <a:pt x="0" y="161404"/>
                    <a:pt x="0" y="35151"/>
                  </a:cubicBezTo>
                  <a:lnTo>
                    <a:pt x="3544" y="0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Freihandform 18"/>
            <p:cNvSpPr/>
            <p:nvPr/>
          </p:nvSpPr>
          <p:spPr>
            <a:xfrm>
              <a:off x="4037481" y="424623"/>
              <a:ext cx="914400" cy="581762"/>
            </a:xfrm>
            <a:custGeom>
              <a:avLst/>
              <a:gdLst>
                <a:gd name="connsiteX0" fmla="*/ 457200 w 914400"/>
                <a:gd name="connsiteY0" fmla="*/ 0 h 581762"/>
                <a:gd name="connsiteX1" fmla="*/ 914400 w 914400"/>
                <a:gd name="connsiteY1" fmla="*/ 457200 h 581762"/>
                <a:gd name="connsiteX2" fmla="*/ 910857 w 914400"/>
                <a:gd name="connsiteY2" fmla="*/ 492351 h 581762"/>
                <a:gd name="connsiteX3" fmla="*/ 850048 w 914400"/>
                <a:gd name="connsiteY3" fmla="*/ 473475 h 581762"/>
                <a:gd name="connsiteX4" fmla="*/ 757906 w 914400"/>
                <a:gd name="connsiteY4" fmla="*/ 464186 h 581762"/>
                <a:gd name="connsiteX5" fmla="*/ 502281 w 914400"/>
                <a:gd name="connsiteY5" fmla="*/ 542268 h 581762"/>
                <a:gd name="connsiteX6" fmla="*/ 454415 w 914400"/>
                <a:gd name="connsiteY6" fmla="*/ 581762 h 581762"/>
                <a:gd name="connsiteX7" fmla="*/ 412118 w 914400"/>
                <a:gd name="connsiteY7" fmla="*/ 546864 h 581762"/>
                <a:gd name="connsiteX8" fmla="*/ 156493 w 914400"/>
                <a:gd name="connsiteY8" fmla="*/ 468782 h 581762"/>
                <a:gd name="connsiteX9" fmla="*/ 64351 w 914400"/>
                <a:gd name="connsiteY9" fmla="*/ 478071 h 581762"/>
                <a:gd name="connsiteX10" fmla="*/ 3993 w 914400"/>
                <a:gd name="connsiteY10" fmla="*/ 496807 h 581762"/>
                <a:gd name="connsiteX11" fmla="*/ 0 w 914400"/>
                <a:gd name="connsiteY11" fmla="*/ 457200 h 581762"/>
                <a:gd name="connsiteX12" fmla="*/ 457200 w 914400"/>
                <a:gd name="connsiteY12" fmla="*/ 0 h 581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4400" h="581762">
                  <a:moveTo>
                    <a:pt x="457200" y="0"/>
                  </a:moveTo>
                  <a:cubicBezTo>
                    <a:pt x="709705" y="0"/>
                    <a:pt x="914400" y="204695"/>
                    <a:pt x="914400" y="457200"/>
                  </a:cubicBezTo>
                  <a:lnTo>
                    <a:pt x="910857" y="492351"/>
                  </a:lnTo>
                  <a:lnTo>
                    <a:pt x="850048" y="473475"/>
                  </a:lnTo>
                  <a:cubicBezTo>
                    <a:pt x="820285" y="467384"/>
                    <a:pt x="789469" y="464186"/>
                    <a:pt x="757906" y="464186"/>
                  </a:cubicBezTo>
                  <a:cubicBezTo>
                    <a:pt x="663217" y="464186"/>
                    <a:pt x="575251" y="492971"/>
                    <a:pt x="502281" y="542268"/>
                  </a:cubicBezTo>
                  <a:lnTo>
                    <a:pt x="454415" y="581762"/>
                  </a:lnTo>
                  <a:lnTo>
                    <a:pt x="412118" y="546864"/>
                  </a:lnTo>
                  <a:cubicBezTo>
                    <a:pt x="339149" y="497567"/>
                    <a:pt x="251183" y="468782"/>
                    <a:pt x="156493" y="468782"/>
                  </a:cubicBezTo>
                  <a:cubicBezTo>
                    <a:pt x="124930" y="468782"/>
                    <a:pt x="94114" y="471980"/>
                    <a:pt x="64351" y="478071"/>
                  </a:cubicBezTo>
                  <a:lnTo>
                    <a:pt x="3993" y="496807"/>
                  </a:lnTo>
                  <a:lnTo>
                    <a:pt x="0" y="457200"/>
                  </a:lnTo>
                  <a:cubicBezTo>
                    <a:pt x="0" y="204695"/>
                    <a:pt x="204695" y="0"/>
                    <a:pt x="45720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Freihandform 16"/>
            <p:cNvSpPr/>
            <p:nvPr/>
          </p:nvSpPr>
          <p:spPr>
            <a:xfrm>
              <a:off x="4497467" y="916975"/>
              <a:ext cx="755121" cy="886235"/>
            </a:xfrm>
            <a:custGeom>
              <a:avLst/>
              <a:gdLst>
                <a:gd name="connsiteX0" fmla="*/ 450872 w 755121"/>
                <a:gd name="connsiteY0" fmla="*/ 0 h 886235"/>
                <a:gd name="connsiteX1" fmla="*/ 475884 w 755121"/>
                <a:gd name="connsiteY1" fmla="*/ 7764 h 886235"/>
                <a:gd name="connsiteX2" fmla="*/ 755121 w 755121"/>
                <a:gd name="connsiteY2" fmla="*/ 429035 h 886235"/>
                <a:gd name="connsiteX3" fmla="*/ 297921 w 755121"/>
                <a:gd name="connsiteY3" fmla="*/ 886235 h 886235"/>
                <a:gd name="connsiteX4" fmla="*/ 42296 w 755121"/>
                <a:gd name="connsiteY4" fmla="*/ 808153 h 886235"/>
                <a:gd name="connsiteX5" fmla="*/ 0 w 755121"/>
                <a:gd name="connsiteY5" fmla="*/ 773255 h 886235"/>
                <a:gd name="connsiteX6" fmla="*/ 19797 w 755121"/>
                <a:gd name="connsiteY6" fmla="*/ 756920 h 886235"/>
                <a:gd name="connsiteX7" fmla="*/ 153708 w 755121"/>
                <a:gd name="connsiteY7" fmla="*/ 433631 h 886235"/>
                <a:gd name="connsiteX8" fmla="*/ 149715 w 755121"/>
                <a:gd name="connsiteY8" fmla="*/ 394024 h 886235"/>
                <a:gd name="connsiteX9" fmla="*/ 175178 w 755121"/>
                <a:gd name="connsiteY9" fmla="*/ 386120 h 886235"/>
                <a:gd name="connsiteX10" fmla="*/ 445126 w 755121"/>
                <a:gd name="connsiteY10" fmla="*/ 56991 h 886235"/>
                <a:gd name="connsiteX11" fmla="*/ 450872 w 755121"/>
                <a:gd name="connsiteY11" fmla="*/ 0 h 88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5121" h="886235">
                  <a:moveTo>
                    <a:pt x="450872" y="0"/>
                  </a:moveTo>
                  <a:lnTo>
                    <a:pt x="475884" y="7764"/>
                  </a:lnTo>
                  <a:cubicBezTo>
                    <a:pt x="639980" y="77171"/>
                    <a:pt x="755121" y="239656"/>
                    <a:pt x="755121" y="429035"/>
                  </a:cubicBezTo>
                  <a:cubicBezTo>
                    <a:pt x="755121" y="681540"/>
                    <a:pt x="550426" y="886235"/>
                    <a:pt x="297921" y="886235"/>
                  </a:cubicBezTo>
                  <a:cubicBezTo>
                    <a:pt x="203232" y="886235"/>
                    <a:pt x="115266" y="857450"/>
                    <a:pt x="42296" y="808153"/>
                  </a:cubicBezTo>
                  <a:lnTo>
                    <a:pt x="0" y="773255"/>
                  </a:lnTo>
                  <a:lnTo>
                    <a:pt x="19797" y="756920"/>
                  </a:lnTo>
                  <a:cubicBezTo>
                    <a:pt x="102534" y="674184"/>
                    <a:pt x="153708" y="559884"/>
                    <a:pt x="153708" y="433631"/>
                  </a:cubicBezTo>
                  <a:lnTo>
                    <a:pt x="149715" y="394024"/>
                  </a:lnTo>
                  <a:lnTo>
                    <a:pt x="175178" y="386120"/>
                  </a:lnTo>
                  <a:cubicBezTo>
                    <a:pt x="311925" y="328281"/>
                    <a:pt x="414675" y="205804"/>
                    <a:pt x="445126" y="56991"/>
                  </a:cubicBezTo>
                  <a:lnTo>
                    <a:pt x="450872" y="0"/>
                  </a:ln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Freihandform 15"/>
            <p:cNvSpPr/>
            <p:nvPr/>
          </p:nvSpPr>
          <p:spPr>
            <a:xfrm>
              <a:off x="3736774" y="921431"/>
              <a:ext cx="760692" cy="886375"/>
            </a:xfrm>
            <a:custGeom>
              <a:avLst/>
              <a:gdLst>
                <a:gd name="connsiteX0" fmla="*/ 304700 w 760692"/>
                <a:gd name="connsiteY0" fmla="*/ 0 h 886375"/>
                <a:gd name="connsiteX1" fmla="*/ 309996 w 760692"/>
                <a:gd name="connsiteY1" fmla="*/ 52535 h 886375"/>
                <a:gd name="connsiteX2" fmla="*/ 579944 w 760692"/>
                <a:gd name="connsiteY2" fmla="*/ 381664 h 886375"/>
                <a:gd name="connsiteX3" fmla="*/ 604957 w 760692"/>
                <a:gd name="connsiteY3" fmla="*/ 389428 h 886375"/>
                <a:gd name="connsiteX4" fmla="*/ 601413 w 760692"/>
                <a:gd name="connsiteY4" fmla="*/ 424579 h 886375"/>
                <a:gd name="connsiteX5" fmla="*/ 735324 w 760692"/>
                <a:gd name="connsiteY5" fmla="*/ 747868 h 886375"/>
                <a:gd name="connsiteX6" fmla="*/ 760692 w 760692"/>
                <a:gd name="connsiteY6" fmla="*/ 768799 h 886375"/>
                <a:gd name="connsiteX7" fmla="*/ 712825 w 760692"/>
                <a:gd name="connsiteY7" fmla="*/ 808293 h 886375"/>
                <a:gd name="connsiteX8" fmla="*/ 457200 w 760692"/>
                <a:gd name="connsiteY8" fmla="*/ 886375 h 886375"/>
                <a:gd name="connsiteX9" fmla="*/ 0 w 760692"/>
                <a:gd name="connsiteY9" fmla="*/ 429175 h 886375"/>
                <a:gd name="connsiteX10" fmla="*/ 279237 w 760692"/>
                <a:gd name="connsiteY10" fmla="*/ 7904 h 886375"/>
                <a:gd name="connsiteX11" fmla="*/ 304700 w 760692"/>
                <a:gd name="connsiteY11" fmla="*/ 0 h 88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0692" h="886375">
                  <a:moveTo>
                    <a:pt x="304700" y="0"/>
                  </a:moveTo>
                  <a:lnTo>
                    <a:pt x="309996" y="52535"/>
                  </a:lnTo>
                  <a:cubicBezTo>
                    <a:pt x="340447" y="201348"/>
                    <a:pt x="443197" y="323825"/>
                    <a:pt x="579944" y="381664"/>
                  </a:cubicBezTo>
                  <a:lnTo>
                    <a:pt x="604957" y="389428"/>
                  </a:lnTo>
                  <a:lnTo>
                    <a:pt x="601413" y="424579"/>
                  </a:lnTo>
                  <a:cubicBezTo>
                    <a:pt x="601413" y="550832"/>
                    <a:pt x="652587" y="665132"/>
                    <a:pt x="735324" y="747868"/>
                  </a:cubicBezTo>
                  <a:lnTo>
                    <a:pt x="760692" y="768799"/>
                  </a:lnTo>
                  <a:lnTo>
                    <a:pt x="712825" y="808293"/>
                  </a:lnTo>
                  <a:cubicBezTo>
                    <a:pt x="639856" y="857590"/>
                    <a:pt x="551890" y="886375"/>
                    <a:pt x="457200" y="886375"/>
                  </a:cubicBezTo>
                  <a:cubicBezTo>
                    <a:pt x="204695" y="886375"/>
                    <a:pt x="0" y="681680"/>
                    <a:pt x="0" y="429175"/>
                  </a:cubicBezTo>
                  <a:cubicBezTo>
                    <a:pt x="0" y="239796"/>
                    <a:pt x="115141" y="77311"/>
                    <a:pt x="279237" y="7904"/>
                  </a:cubicBezTo>
                  <a:lnTo>
                    <a:pt x="304700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Freihandform 14"/>
            <p:cNvSpPr/>
            <p:nvPr/>
          </p:nvSpPr>
          <p:spPr>
            <a:xfrm>
              <a:off x="4341731" y="1006385"/>
              <a:ext cx="305450" cy="332638"/>
            </a:xfrm>
            <a:custGeom>
              <a:avLst/>
              <a:gdLst>
                <a:gd name="connsiteX0" fmla="*/ 150165 w 305450"/>
                <a:gd name="connsiteY0" fmla="*/ 0 h 332638"/>
                <a:gd name="connsiteX1" fmla="*/ 175532 w 305450"/>
                <a:gd name="connsiteY1" fmla="*/ 20931 h 332638"/>
                <a:gd name="connsiteX2" fmla="*/ 300154 w 305450"/>
                <a:gd name="connsiteY2" fmla="*/ 252078 h 332638"/>
                <a:gd name="connsiteX3" fmla="*/ 305450 w 305450"/>
                <a:gd name="connsiteY3" fmla="*/ 304613 h 332638"/>
                <a:gd name="connsiteX4" fmla="*/ 245092 w 305450"/>
                <a:gd name="connsiteY4" fmla="*/ 323349 h 332638"/>
                <a:gd name="connsiteX5" fmla="*/ 152950 w 305450"/>
                <a:gd name="connsiteY5" fmla="*/ 332638 h 332638"/>
                <a:gd name="connsiteX6" fmla="*/ 60808 w 305450"/>
                <a:gd name="connsiteY6" fmla="*/ 323349 h 332638"/>
                <a:gd name="connsiteX7" fmla="*/ 0 w 305450"/>
                <a:gd name="connsiteY7" fmla="*/ 304473 h 332638"/>
                <a:gd name="connsiteX8" fmla="*/ 5745 w 305450"/>
                <a:gd name="connsiteY8" fmla="*/ 247482 h 332638"/>
                <a:gd name="connsiteX9" fmla="*/ 130367 w 305450"/>
                <a:gd name="connsiteY9" fmla="*/ 16335 h 332638"/>
                <a:gd name="connsiteX10" fmla="*/ 150165 w 305450"/>
                <a:gd name="connsiteY10" fmla="*/ 0 h 33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5450" h="332638">
                  <a:moveTo>
                    <a:pt x="150165" y="0"/>
                  </a:moveTo>
                  <a:lnTo>
                    <a:pt x="175532" y="20931"/>
                  </a:lnTo>
                  <a:cubicBezTo>
                    <a:pt x="237585" y="82983"/>
                    <a:pt x="281884" y="162790"/>
                    <a:pt x="300154" y="252078"/>
                  </a:cubicBezTo>
                  <a:lnTo>
                    <a:pt x="305450" y="304613"/>
                  </a:lnTo>
                  <a:lnTo>
                    <a:pt x="245092" y="323349"/>
                  </a:lnTo>
                  <a:cubicBezTo>
                    <a:pt x="215329" y="329440"/>
                    <a:pt x="184513" y="332638"/>
                    <a:pt x="152950" y="332638"/>
                  </a:cubicBezTo>
                  <a:cubicBezTo>
                    <a:pt x="121387" y="332638"/>
                    <a:pt x="90571" y="329440"/>
                    <a:pt x="60808" y="323349"/>
                  </a:cubicBezTo>
                  <a:lnTo>
                    <a:pt x="0" y="304473"/>
                  </a:lnTo>
                  <a:lnTo>
                    <a:pt x="5745" y="247482"/>
                  </a:lnTo>
                  <a:cubicBezTo>
                    <a:pt x="24016" y="158194"/>
                    <a:pt x="68314" y="78387"/>
                    <a:pt x="130367" y="16335"/>
                  </a:cubicBezTo>
                  <a:lnTo>
                    <a:pt x="150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1" name="Gruppieren 30"/>
          <p:cNvGrpSpPr/>
          <p:nvPr/>
        </p:nvGrpSpPr>
        <p:grpSpPr>
          <a:xfrm>
            <a:off x="3923928" y="3485878"/>
            <a:ext cx="1515814" cy="1383183"/>
            <a:chOff x="3736774" y="424623"/>
            <a:chExt cx="1515814" cy="1383183"/>
          </a:xfrm>
        </p:grpSpPr>
        <p:sp>
          <p:nvSpPr>
            <p:cNvPr id="32" name="Freihandform 31"/>
            <p:cNvSpPr/>
            <p:nvPr/>
          </p:nvSpPr>
          <p:spPr>
            <a:xfrm>
              <a:off x="4491896" y="888810"/>
              <a:ext cx="456442" cy="422189"/>
            </a:xfrm>
            <a:custGeom>
              <a:avLst/>
              <a:gdLst>
                <a:gd name="connsiteX0" fmla="*/ 303491 w 456442"/>
                <a:gd name="connsiteY0" fmla="*/ 0 h 422189"/>
                <a:gd name="connsiteX1" fmla="*/ 395633 w 456442"/>
                <a:gd name="connsiteY1" fmla="*/ 9289 h 422189"/>
                <a:gd name="connsiteX2" fmla="*/ 456442 w 456442"/>
                <a:gd name="connsiteY2" fmla="*/ 28165 h 422189"/>
                <a:gd name="connsiteX3" fmla="*/ 450696 w 456442"/>
                <a:gd name="connsiteY3" fmla="*/ 85156 h 422189"/>
                <a:gd name="connsiteX4" fmla="*/ 180748 w 456442"/>
                <a:gd name="connsiteY4" fmla="*/ 414285 h 422189"/>
                <a:gd name="connsiteX5" fmla="*/ 155285 w 456442"/>
                <a:gd name="connsiteY5" fmla="*/ 422189 h 422189"/>
                <a:gd name="connsiteX6" fmla="*/ 149989 w 456442"/>
                <a:gd name="connsiteY6" fmla="*/ 369654 h 422189"/>
                <a:gd name="connsiteX7" fmla="*/ 25367 w 456442"/>
                <a:gd name="connsiteY7" fmla="*/ 138507 h 422189"/>
                <a:gd name="connsiteX8" fmla="*/ 0 w 456442"/>
                <a:gd name="connsiteY8" fmla="*/ 117576 h 422189"/>
                <a:gd name="connsiteX9" fmla="*/ 47866 w 456442"/>
                <a:gd name="connsiteY9" fmla="*/ 78082 h 422189"/>
                <a:gd name="connsiteX10" fmla="*/ 303491 w 456442"/>
                <a:gd name="connsiteY10" fmla="*/ 0 h 42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6442" h="422189">
                  <a:moveTo>
                    <a:pt x="303491" y="0"/>
                  </a:moveTo>
                  <a:cubicBezTo>
                    <a:pt x="335054" y="0"/>
                    <a:pt x="365870" y="3198"/>
                    <a:pt x="395633" y="9289"/>
                  </a:cubicBezTo>
                  <a:lnTo>
                    <a:pt x="456442" y="28165"/>
                  </a:lnTo>
                  <a:lnTo>
                    <a:pt x="450696" y="85156"/>
                  </a:lnTo>
                  <a:cubicBezTo>
                    <a:pt x="420245" y="233969"/>
                    <a:pt x="317495" y="356446"/>
                    <a:pt x="180748" y="414285"/>
                  </a:cubicBezTo>
                  <a:lnTo>
                    <a:pt x="155285" y="422189"/>
                  </a:lnTo>
                  <a:lnTo>
                    <a:pt x="149989" y="369654"/>
                  </a:lnTo>
                  <a:cubicBezTo>
                    <a:pt x="131719" y="280366"/>
                    <a:pt x="87420" y="200559"/>
                    <a:pt x="25367" y="138507"/>
                  </a:cubicBezTo>
                  <a:lnTo>
                    <a:pt x="0" y="117576"/>
                  </a:lnTo>
                  <a:lnTo>
                    <a:pt x="47866" y="78082"/>
                  </a:lnTo>
                  <a:cubicBezTo>
                    <a:pt x="120836" y="28785"/>
                    <a:pt x="208802" y="0"/>
                    <a:pt x="303491" y="0"/>
                  </a:cubicBezTo>
                  <a:close/>
                </a:path>
              </a:pathLst>
            </a:custGeom>
            <a:solidFill>
              <a:srgbClr val="E500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Freihandform 32"/>
            <p:cNvSpPr/>
            <p:nvPr/>
          </p:nvSpPr>
          <p:spPr>
            <a:xfrm>
              <a:off x="4041474" y="893406"/>
              <a:ext cx="450422" cy="417453"/>
            </a:xfrm>
            <a:custGeom>
              <a:avLst/>
              <a:gdLst>
                <a:gd name="connsiteX0" fmla="*/ 152500 w 450422"/>
                <a:gd name="connsiteY0" fmla="*/ 0 h 417453"/>
                <a:gd name="connsiteX1" fmla="*/ 408125 w 450422"/>
                <a:gd name="connsiteY1" fmla="*/ 78082 h 417453"/>
                <a:gd name="connsiteX2" fmla="*/ 450422 w 450422"/>
                <a:gd name="connsiteY2" fmla="*/ 112980 h 417453"/>
                <a:gd name="connsiteX3" fmla="*/ 430624 w 450422"/>
                <a:gd name="connsiteY3" fmla="*/ 129315 h 417453"/>
                <a:gd name="connsiteX4" fmla="*/ 306002 w 450422"/>
                <a:gd name="connsiteY4" fmla="*/ 360462 h 417453"/>
                <a:gd name="connsiteX5" fmla="*/ 300257 w 450422"/>
                <a:gd name="connsiteY5" fmla="*/ 417453 h 417453"/>
                <a:gd name="connsiteX6" fmla="*/ 275244 w 450422"/>
                <a:gd name="connsiteY6" fmla="*/ 409689 h 417453"/>
                <a:gd name="connsiteX7" fmla="*/ 5296 w 450422"/>
                <a:gd name="connsiteY7" fmla="*/ 80560 h 417453"/>
                <a:gd name="connsiteX8" fmla="*/ 0 w 450422"/>
                <a:gd name="connsiteY8" fmla="*/ 28025 h 417453"/>
                <a:gd name="connsiteX9" fmla="*/ 60358 w 450422"/>
                <a:gd name="connsiteY9" fmla="*/ 9289 h 417453"/>
                <a:gd name="connsiteX10" fmla="*/ 152500 w 450422"/>
                <a:gd name="connsiteY10" fmla="*/ 0 h 41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422" h="417453">
                  <a:moveTo>
                    <a:pt x="152500" y="0"/>
                  </a:moveTo>
                  <a:cubicBezTo>
                    <a:pt x="247190" y="0"/>
                    <a:pt x="335156" y="28785"/>
                    <a:pt x="408125" y="78082"/>
                  </a:cubicBezTo>
                  <a:lnTo>
                    <a:pt x="450422" y="112980"/>
                  </a:lnTo>
                  <a:lnTo>
                    <a:pt x="430624" y="129315"/>
                  </a:lnTo>
                  <a:cubicBezTo>
                    <a:pt x="368571" y="191367"/>
                    <a:pt x="324273" y="271174"/>
                    <a:pt x="306002" y="360462"/>
                  </a:cubicBezTo>
                  <a:lnTo>
                    <a:pt x="300257" y="417453"/>
                  </a:lnTo>
                  <a:lnTo>
                    <a:pt x="275244" y="409689"/>
                  </a:lnTo>
                  <a:cubicBezTo>
                    <a:pt x="138497" y="351850"/>
                    <a:pt x="35747" y="229373"/>
                    <a:pt x="5296" y="80560"/>
                  </a:cubicBezTo>
                  <a:lnTo>
                    <a:pt x="0" y="28025"/>
                  </a:lnTo>
                  <a:lnTo>
                    <a:pt x="60358" y="9289"/>
                  </a:lnTo>
                  <a:cubicBezTo>
                    <a:pt x="90121" y="3198"/>
                    <a:pt x="120937" y="0"/>
                    <a:pt x="152500" y="0"/>
                  </a:cubicBezTo>
                  <a:close/>
                </a:path>
              </a:pathLst>
            </a:custGeom>
            <a:solidFill>
              <a:srgbClr val="0C10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Freihandform 33"/>
            <p:cNvSpPr/>
            <p:nvPr/>
          </p:nvSpPr>
          <p:spPr>
            <a:xfrm>
              <a:off x="4338188" y="1310859"/>
              <a:ext cx="312987" cy="379371"/>
            </a:xfrm>
            <a:custGeom>
              <a:avLst/>
              <a:gdLst>
                <a:gd name="connsiteX0" fmla="*/ 3544 w 312987"/>
                <a:gd name="connsiteY0" fmla="*/ 0 h 379371"/>
                <a:gd name="connsiteX1" fmla="*/ 64352 w 312987"/>
                <a:gd name="connsiteY1" fmla="*/ 18876 h 379371"/>
                <a:gd name="connsiteX2" fmla="*/ 156494 w 312987"/>
                <a:gd name="connsiteY2" fmla="*/ 28165 h 379371"/>
                <a:gd name="connsiteX3" fmla="*/ 248636 w 312987"/>
                <a:gd name="connsiteY3" fmla="*/ 18876 h 379371"/>
                <a:gd name="connsiteX4" fmla="*/ 308994 w 312987"/>
                <a:gd name="connsiteY4" fmla="*/ 140 h 379371"/>
                <a:gd name="connsiteX5" fmla="*/ 312987 w 312987"/>
                <a:gd name="connsiteY5" fmla="*/ 39747 h 379371"/>
                <a:gd name="connsiteX6" fmla="*/ 179076 w 312987"/>
                <a:gd name="connsiteY6" fmla="*/ 363036 h 379371"/>
                <a:gd name="connsiteX7" fmla="*/ 159279 w 312987"/>
                <a:gd name="connsiteY7" fmla="*/ 379371 h 379371"/>
                <a:gd name="connsiteX8" fmla="*/ 133911 w 312987"/>
                <a:gd name="connsiteY8" fmla="*/ 358440 h 379371"/>
                <a:gd name="connsiteX9" fmla="*/ 0 w 312987"/>
                <a:gd name="connsiteY9" fmla="*/ 35151 h 379371"/>
                <a:gd name="connsiteX10" fmla="*/ 3544 w 312987"/>
                <a:gd name="connsiteY10" fmla="*/ 0 h 37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2987" h="379371">
                  <a:moveTo>
                    <a:pt x="3544" y="0"/>
                  </a:moveTo>
                  <a:lnTo>
                    <a:pt x="64352" y="18876"/>
                  </a:lnTo>
                  <a:cubicBezTo>
                    <a:pt x="94115" y="24967"/>
                    <a:pt x="124931" y="28165"/>
                    <a:pt x="156494" y="28165"/>
                  </a:cubicBezTo>
                  <a:cubicBezTo>
                    <a:pt x="188057" y="28165"/>
                    <a:pt x="218873" y="24967"/>
                    <a:pt x="248636" y="18876"/>
                  </a:cubicBezTo>
                  <a:lnTo>
                    <a:pt x="308994" y="140"/>
                  </a:lnTo>
                  <a:lnTo>
                    <a:pt x="312987" y="39747"/>
                  </a:lnTo>
                  <a:cubicBezTo>
                    <a:pt x="312987" y="166000"/>
                    <a:pt x="261813" y="280300"/>
                    <a:pt x="179076" y="363036"/>
                  </a:cubicBezTo>
                  <a:lnTo>
                    <a:pt x="159279" y="379371"/>
                  </a:lnTo>
                  <a:lnTo>
                    <a:pt x="133911" y="358440"/>
                  </a:lnTo>
                  <a:cubicBezTo>
                    <a:pt x="51174" y="275704"/>
                    <a:pt x="0" y="161404"/>
                    <a:pt x="0" y="35151"/>
                  </a:cubicBezTo>
                  <a:lnTo>
                    <a:pt x="3544" y="0"/>
                  </a:lnTo>
                  <a:close/>
                </a:path>
              </a:pathLst>
            </a:custGeom>
            <a:solidFill>
              <a:srgbClr val="008F1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reihandform 34"/>
            <p:cNvSpPr/>
            <p:nvPr/>
          </p:nvSpPr>
          <p:spPr>
            <a:xfrm>
              <a:off x="4037481" y="424623"/>
              <a:ext cx="914400" cy="581762"/>
            </a:xfrm>
            <a:custGeom>
              <a:avLst/>
              <a:gdLst>
                <a:gd name="connsiteX0" fmla="*/ 457200 w 914400"/>
                <a:gd name="connsiteY0" fmla="*/ 0 h 581762"/>
                <a:gd name="connsiteX1" fmla="*/ 914400 w 914400"/>
                <a:gd name="connsiteY1" fmla="*/ 457200 h 581762"/>
                <a:gd name="connsiteX2" fmla="*/ 910857 w 914400"/>
                <a:gd name="connsiteY2" fmla="*/ 492351 h 581762"/>
                <a:gd name="connsiteX3" fmla="*/ 850048 w 914400"/>
                <a:gd name="connsiteY3" fmla="*/ 473475 h 581762"/>
                <a:gd name="connsiteX4" fmla="*/ 757906 w 914400"/>
                <a:gd name="connsiteY4" fmla="*/ 464186 h 581762"/>
                <a:gd name="connsiteX5" fmla="*/ 502281 w 914400"/>
                <a:gd name="connsiteY5" fmla="*/ 542268 h 581762"/>
                <a:gd name="connsiteX6" fmla="*/ 454415 w 914400"/>
                <a:gd name="connsiteY6" fmla="*/ 581762 h 581762"/>
                <a:gd name="connsiteX7" fmla="*/ 412118 w 914400"/>
                <a:gd name="connsiteY7" fmla="*/ 546864 h 581762"/>
                <a:gd name="connsiteX8" fmla="*/ 156493 w 914400"/>
                <a:gd name="connsiteY8" fmla="*/ 468782 h 581762"/>
                <a:gd name="connsiteX9" fmla="*/ 64351 w 914400"/>
                <a:gd name="connsiteY9" fmla="*/ 478071 h 581762"/>
                <a:gd name="connsiteX10" fmla="*/ 3993 w 914400"/>
                <a:gd name="connsiteY10" fmla="*/ 496807 h 581762"/>
                <a:gd name="connsiteX11" fmla="*/ 0 w 914400"/>
                <a:gd name="connsiteY11" fmla="*/ 457200 h 581762"/>
                <a:gd name="connsiteX12" fmla="*/ 457200 w 914400"/>
                <a:gd name="connsiteY12" fmla="*/ 0 h 581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4400" h="581762">
                  <a:moveTo>
                    <a:pt x="457200" y="0"/>
                  </a:moveTo>
                  <a:cubicBezTo>
                    <a:pt x="709705" y="0"/>
                    <a:pt x="914400" y="204695"/>
                    <a:pt x="914400" y="457200"/>
                  </a:cubicBezTo>
                  <a:lnTo>
                    <a:pt x="910857" y="492351"/>
                  </a:lnTo>
                  <a:lnTo>
                    <a:pt x="850048" y="473475"/>
                  </a:lnTo>
                  <a:cubicBezTo>
                    <a:pt x="820285" y="467384"/>
                    <a:pt x="789469" y="464186"/>
                    <a:pt x="757906" y="464186"/>
                  </a:cubicBezTo>
                  <a:cubicBezTo>
                    <a:pt x="663217" y="464186"/>
                    <a:pt x="575251" y="492971"/>
                    <a:pt x="502281" y="542268"/>
                  </a:cubicBezTo>
                  <a:lnTo>
                    <a:pt x="454415" y="581762"/>
                  </a:lnTo>
                  <a:lnTo>
                    <a:pt x="412118" y="546864"/>
                  </a:lnTo>
                  <a:cubicBezTo>
                    <a:pt x="339149" y="497567"/>
                    <a:pt x="251183" y="468782"/>
                    <a:pt x="156493" y="468782"/>
                  </a:cubicBezTo>
                  <a:cubicBezTo>
                    <a:pt x="124930" y="468782"/>
                    <a:pt x="94114" y="471980"/>
                    <a:pt x="64351" y="478071"/>
                  </a:cubicBezTo>
                  <a:lnTo>
                    <a:pt x="3993" y="496807"/>
                  </a:lnTo>
                  <a:lnTo>
                    <a:pt x="0" y="457200"/>
                  </a:lnTo>
                  <a:cubicBezTo>
                    <a:pt x="0" y="204695"/>
                    <a:pt x="204695" y="0"/>
                    <a:pt x="457200" y="0"/>
                  </a:cubicBezTo>
                  <a:close/>
                </a:path>
              </a:pathLst>
            </a:custGeom>
            <a:solidFill>
              <a:srgbClr val="E600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Freihandform 35"/>
            <p:cNvSpPr/>
            <p:nvPr/>
          </p:nvSpPr>
          <p:spPr>
            <a:xfrm>
              <a:off x="4497467" y="916975"/>
              <a:ext cx="755121" cy="886235"/>
            </a:xfrm>
            <a:custGeom>
              <a:avLst/>
              <a:gdLst>
                <a:gd name="connsiteX0" fmla="*/ 450872 w 755121"/>
                <a:gd name="connsiteY0" fmla="*/ 0 h 886235"/>
                <a:gd name="connsiteX1" fmla="*/ 475884 w 755121"/>
                <a:gd name="connsiteY1" fmla="*/ 7764 h 886235"/>
                <a:gd name="connsiteX2" fmla="*/ 755121 w 755121"/>
                <a:gd name="connsiteY2" fmla="*/ 429035 h 886235"/>
                <a:gd name="connsiteX3" fmla="*/ 297921 w 755121"/>
                <a:gd name="connsiteY3" fmla="*/ 886235 h 886235"/>
                <a:gd name="connsiteX4" fmla="*/ 42296 w 755121"/>
                <a:gd name="connsiteY4" fmla="*/ 808153 h 886235"/>
                <a:gd name="connsiteX5" fmla="*/ 0 w 755121"/>
                <a:gd name="connsiteY5" fmla="*/ 773255 h 886235"/>
                <a:gd name="connsiteX6" fmla="*/ 19797 w 755121"/>
                <a:gd name="connsiteY6" fmla="*/ 756920 h 886235"/>
                <a:gd name="connsiteX7" fmla="*/ 153708 w 755121"/>
                <a:gd name="connsiteY7" fmla="*/ 433631 h 886235"/>
                <a:gd name="connsiteX8" fmla="*/ 149715 w 755121"/>
                <a:gd name="connsiteY8" fmla="*/ 394024 h 886235"/>
                <a:gd name="connsiteX9" fmla="*/ 175178 w 755121"/>
                <a:gd name="connsiteY9" fmla="*/ 386120 h 886235"/>
                <a:gd name="connsiteX10" fmla="*/ 445126 w 755121"/>
                <a:gd name="connsiteY10" fmla="*/ 56991 h 886235"/>
                <a:gd name="connsiteX11" fmla="*/ 450872 w 755121"/>
                <a:gd name="connsiteY11" fmla="*/ 0 h 88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5121" h="886235">
                  <a:moveTo>
                    <a:pt x="450872" y="0"/>
                  </a:moveTo>
                  <a:lnTo>
                    <a:pt x="475884" y="7764"/>
                  </a:lnTo>
                  <a:cubicBezTo>
                    <a:pt x="639980" y="77171"/>
                    <a:pt x="755121" y="239656"/>
                    <a:pt x="755121" y="429035"/>
                  </a:cubicBezTo>
                  <a:cubicBezTo>
                    <a:pt x="755121" y="681540"/>
                    <a:pt x="550426" y="886235"/>
                    <a:pt x="297921" y="886235"/>
                  </a:cubicBezTo>
                  <a:cubicBezTo>
                    <a:pt x="203232" y="886235"/>
                    <a:pt x="115266" y="857450"/>
                    <a:pt x="42296" y="808153"/>
                  </a:cubicBezTo>
                  <a:lnTo>
                    <a:pt x="0" y="773255"/>
                  </a:lnTo>
                  <a:lnTo>
                    <a:pt x="19797" y="756920"/>
                  </a:lnTo>
                  <a:cubicBezTo>
                    <a:pt x="102534" y="674184"/>
                    <a:pt x="153708" y="559884"/>
                    <a:pt x="153708" y="433631"/>
                  </a:cubicBezTo>
                  <a:lnTo>
                    <a:pt x="149715" y="394024"/>
                  </a:lnTo>
                  <a:lnTo>
                    <a:pt x="175178" y="386120"/>
                  </a:lnTo>
                  <a:cubicBezTo>
                    <a:pt x="311925" y="328281"/>
                    <a:pt x="414675" y="205804"/>
                    <a:pt x="445126" y="56991"/>
                  </a:cubicBezTo>
                  <a:lnTo>
                    <a:pt x="450872" y="0"/>
                  </a:lnTo>
                  <a:close/>
                </a:path>
              </a:pathLst>
            </a:custGeom>
            <a:solidFill>
              <a:srgbClr val="FEE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Freihandform 36"/>
            <p:cNvSpPr/>
            <p:nvPr/>
          </p:nvSpPr>
          <p:spPr>
            <a:xfrm>
              <a:off x="3736774" y="921431"/>
              <a:ext cx="760692" cy="886375"/>
            </a:xfrm>
            <a:custGeom>
              <a:avLst/>
              <a:gdLst>
                <a:gd name="connsiteX0" fmla="*/ 304700 w 760692"/>
                <a:gd name="connsiteY0" fmla="*/ 0 h 886375"/>
                <a:gd name="connsiteX1" fmla="*/ 309996 w 760692"/>
                <a:gd name="connsiteY1" fmla="*/ 52535 h 886375"/>
                <a:gd name="connsiteX2" fmla="*/ 579944 w 760692"/>
                <a:gd name="connsiteY2" fmla="*/ 381664 h 886375"/>
                <a:gd name="connsiteX3" fmla="*/ 604957 w 760692"/>
                <a:gd name="connsiteY3" fmla="*/ 389428 h 886375"/>
                <a:gd name="connsiteX4" fmla="*/ 601413 w 760692"/>
                <a:gd name="connsiteY4" fmla="*/ 424579 h 886375"/>
                <a:gd name="connsiteX5" fmla="*/ 735324 w 760692"/>
                <a:gd name="connsiteY5" fmla="*/ 747868 h 886375"/>
                <a:gd name="connsiteX6" fmla="*/ 760692 w 760692"/>
                <a:gd name="connsiteY6" fmla="*/ 768799 h 886375"/>
                <a:gd name="connsiteX7" fmla="*/ 712825 w 760692"/>
                <a:gd name="connsiteY7" fmla="*/ 808293 h 886375"/>
                <a:gd name="connsiteX8" fmla="*/ 457200 w 760692"/>
                <a:gd name="connsiteY8" fmla="*/ 886375 h 886375"/>
                <a:gd name="connsiteX9" fmla="*/ 0 w 760692"/>
                <a:gd name="connsiteY9" fmla="*/ 429175 h 886375"/>
                <a:gd name="connsiteX10" fmla="*/ 279237 w 760692"/>
                <a:gd name="connsiteY10" fmla="*/ 7904 h 886375"/>
                <a:gd name="connsiteX11" fmla="*/ 304700 w 760692"/>
                <a:gd name="connsiteY11" fmla="*/ 0 h 88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0692" h="886375">
                  <a:moveTo>
                    <a:pt x="304700" y="0"/>
                  </a:moveTo>
                  <a:lnTo>
                    <a:pt x="309996" y="52535"/>
                  </a:lnTo>
                  <a:cubicBezTo>
                    <a:pt x="340447" y="201348"/>
                    <a:pt x="443197" y="323825"/>
                    <a:pt x="579944" y="381664"/>
                  </a:cubicBezTo>
                  <a:lnTo>
                    <a:pt x="604957" y="389428"/>
                  </a:lnTo>
                  <a:lnTo>
                    <a:pt x="601413" y="424579"/>
                  </a:lnTo>
                  <a:cubicBezTo>
                    <a:pt x="601413" y="550832"/>
                    <a:pt x="652587" y="665132"/>
                    <a:pt x="735324" y="747868"/>
                  </a:cubicBezTo>
                  <a:lnTo>
                    <a:pt x="760692" y="768799"/>
                  </a:lnTo>
                  <a:lnTo>
                    <a:pt x="712825" y="808293"/>
                  </a:lnTo>
                  <a:cubicBezTo>
                    <a:pt x="639856" y="857590"/>
                    <a:pt x="551890" y="886375"/>
                    <a:pt x="457200" y="886375"/>
                  </a:cubicBezTo>
                  <a:cubicBezTo>
                    <a:pt x="204695" y="886375"/>
                    <a:pt x="0" y="681680"/>
                    <a:pt x="0" y="429175"/>
                  </a:cubicBezTo>
                  <a:cubicBezTo>
                    <a:pt x="0" y="239796"/>
                    <a:pt x="115141" y="77311"/>
                    <a:pt x="279237" y="7904"/>
                  </a:cubicBezTo>
                  <a:lnTo>
                    <a:pt x="304700" y="0"/>
                  </a:lnTo>
                  <a:close/>
                </a:path>
              </a:pathLst>
            </a:custGeom>
            <a:solidFill>
              <a:srgbClr val="009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Freihandform 37"/>
            <p:cNvSpPr/>
            <p:nvPr/>
          </p:nvSpPr>
          <p:spPr>
            <a:xfrm>
              <a:off x="4341731" y="1006385"/>
              <a:ext cx="305450" cy="332638"/>
            </a:xfrm>
            <a:custGeom>
              <a:avLst/>
              <a:gdLst>
                <a:gd name="connsiteX0" fmla="*/ 150165 w 305450"/>
                <a:gd name="connsiteY0" fmla="*/ 0 h 332638"/>
                <a:gd name="connsiteX1" fmla="*/ 175532 w 305450"/>
                <a:gd name="connsiteY1" fmla="*/ 20931 h 332638"/>
                <a:gd name="connsiteX2" fmla="*/ 300154 w 305450"/>
                <a:gd name="connsiteY2" fmla="*/ 252078 h 332638"/>
                <a:gd name="connsiteX3" fmla="*/ 305450 w 305450"/>
                <a:gd name="connsiteY3" fmla="*/ 304613 h 332638"/>
                <a:gd name="connsiteX4" fmla="*/ 245092 w 305450"/>
                <a:gd name="connsiteY4" fmla="*/ 323349 h 332638"/>
                <a:gd name="connsiteX5" fmla="*/ 152950 w 305450"/>
                <a:gd name="connsiteY5" fmla="*/ 332638 h 332638"/>
                <a:gd name="connsiteX6" fmla="*/ 60808 w 305450"/>
                <a:gd name="connsiteY6" fmla="*/ 323349 h 332638"/>
                <a:gd name="connsiteX7" fmla="*/ 0 w 305450"/>
                <a:gd name="connsiteY7" fmla="*/ 304473 h 332638"/>
                <a:gd name="connsiteX8" fmla="*/ 5745 w 305450"/>
                <a:gd name="connsiteY8" fmla="*/ 247482 h 332638"/>
                <a:gd name="connsiteX9" fmla="*/ 130367 w 305450"/>
                <a:gd name="connsiteY9" fmla="*/ 16335 h 332638"/>
                <a:gd name="connsiteX10" fmla="*/ 150165 w 305450"/>
                <a:gd name="connsiteY10" fmla="*/ 0 h 33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5450" h="332638">
                  <a:moveTo>
                    <a:pt x="150165" y="0"/>
                  </a:moveTo>
                  <a:lnTo>
                    <a:pt x="175532" y="20931"/>
                  </a:lnTo>
                  <a:cubicBezTo>
                    <a:pt x="237585" y="82983"/>
                    <a:pt x="281884" y="162790"/>
                    <a:pt x="300154" y="252078"/>
                  </a:cubicBezTo>
                  <a:lnTo>
                    <a:pt x="305450" y="304613"/>
                  </a:lnTo>
                  <a:lnTo>
                    <a:pt x="245092" y="323349"/>
                  </a:lnTo>
                  <a:cubicBezTo>
                    <a:pt x="215329" y="329440"/>
                    <a:pt x="184513" y="332638"/>
                    <a:pt x="152950" y="332638"/>
                  </a:cubicBezTo>
                  <a:cubicBezTo>
                    <a:pt x="121387" y="332638"/>
                    <a:pt x="90571" y="329440"/>
                    <a:pt x="60808" y="323349"/>
                  </a:cubicBezTo>
                  <a:lnTo>
                    <a:pt x="0" y="304473"/>
                  </a:lnTo>
                  <a:lnTo>
                    <a:pt x="5745" y="247482"/>
                  </a:lnTo>
                  <a:cubicBezTo>
                    <a:pt x="24016" y="158194"/>
                    <a:pt x="68314" y="78387"/>
                    <a:pt x="130367" y="16335"/>
                  </a:cubicBezTo>
                  <a:lnTo>
                    <a:pt x="150165" y="0"/>
                  </a:lnTo>
                  <a:close/>
                </a:path>
              </a:pathLst>
            </a:custGeom>
            <a:solidFill>
              <a:srgbClr val="11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9" name="Rechteck 38"/>
          <p:cNvSpPr/>
          <p:nvPr/>
        </p:nvSpPr>
        <p:spPr>
          <a:xfrm>
            <a:off x="2258448" y="3846672"/>
            <a:ext cx="1664238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de-DE" sz="1400" b="1" dirty="0" err="1">
                <a:latin typeface="BatangChe" panose="02030609000101010101" pitchFamily="49" charset="-127"/>
                <a:ea typeface="BatangChe" panose="02030609000101010101" pitchFamily="49" charset="-127"/>
              </a:rPr>
              <a:t>s</a:t>
            </a:r>
            <a:r>
              <a:rPr lang="de-DE" sz="1400" b="1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ubstractiv</a:t>
            </a:r>
            <a:r>
              <a:rPr lang="de-DE" sz="1400" b="1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  </a:t>
            </a:r>
            <a:r>
              <a:rPr lang="de-DE" sz="1400" b="1" dirty="0" smtClean="0">
                <a:latin typeface="BatangChe" panose="02030609000101010101" pitchFamily="49" charset="-127"/>
                <a:ea typeface="BatangChe" panose="02030609000101010101" pitchFamily="49" charset="-127"/>
                <a:sym typeface="Symbol" panose="05050102010706020507" pitchFamily="18" charset="2"/>
              </a:rPr>
              <a:t></a:t>
            </a:r>
            <a:endParaRPr lang="de-DE" sz="1400" b="1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2091920" y="1479755"/>
            <a:ext cx="2291012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b="1" dirty="0">
                <a:latin typeface="BatangChe" panose="02030609000101010101" pitchFamily="49" charset="-127"/>
                <a:ea typeface="BatangChe" panose="02030609000101010101" pitchFamily="49" charset="-127"/>
              </a:rPr>
              <a:t>a</a:t>
            </a:r>
            <a:r>
              <a:rPr lang="de-DE" sz="1400" b="1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dditive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b="1" dirty="0" err="1">
                <a:latin typeface="BatangChe" panose="02030609000101010101" pitchFamily="49" charset="-127"/>
                <a:ea typeface="BatangChe" panose="02030609000101010101" pitchFamily="49" charset="-127"/>
              </a:rPr>
              <a:t>d</a:t>
            </a:r>
            <a:r>
              <a:rPr lang="de-DE" sz="1400" b="1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evice</a:t>
            </a:r>
            <a:r>
              <a:rPr lang="de-DE" sz="1400" b="1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 </a:t>
            </a:r>
            <a:r>
              <a:rPr lang="de-DE" sz="1400" b="1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independent</a:t>
            </a:r>
            <a:endParaRPr lang="de-DE" sz="1400" b="1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grpSp>
        <p:nvGrpSpPr>
          <p:cNvPr id="42" name="Gruppieren 41"/>
          <p:cNvGrpSpPr/>
          <p:nvPr/>
        </p:nvGrpSpPr>
        <p:grpSpPr>
          <a:xfrm rot="3820401">
            <a:off x="6057811" y="319986"/>
            <a:ext cx="1709726" cy="2440778"/>
            <a:chOff x="5734717" y="2348066"/>
            <a:chExt cx="1709726" cy="2440778"/>
          </a:xfrm>
        </p:grpSpPr>
        <p:sp>
          <p:nvSpPr>
            <p:cNvPr id="44" name="Rectangle 8"/>
            <p:cNvSpPr/>
            <p:nvPr/>
          </p:nvSpPr>
          <p:spPr>
            <a:xfrm rot="15666069">
              <a:off x="5137493" y="2945290"/>
              <a:ext cx="1554488" cy="36004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Compression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  <p:sp>
          <p:nvSpPr>
            <p:cNvPr id="45" name="Rectangle 8"/>
            <p:cNvSpPr/>
            <p:nvPr/>
          </p:nvSpPr>
          <p:spPr>
            <a:xfrm rot="13222980">
              <a:off x="6005907" y="4428804"/>
              <a:ext cx="1438536" cy="36004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latin typeface="BatangChe" panose="02030609000101010101" pitchFamily="49" charset="-127"/>
                  <a:ea typeface="BatangChe" panose="02030609000101010101" pitchFamily="49" charset="-127"/>
                </a:rPr>
                <a:t>image-tag</a:t>
              </a:r>
              <a:endParaRPr lang="de-DE" sz="1600" dirty="0">
                <a:latin typeface="BatangChe" panose="02030609000101010101" pitchFamily="49" charset="-127"/>
                <a:ea typeface="BatangChe" panose="02030609000101010101" pitchFamily="49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6952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050" name="Picture 2" descr="http://www.fotopresso.com/wp-content/uploads/2013/11/fotograf-nacht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9" r="22943" b="19374"/>
          <a:stretch/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 rot="21287131">
            <a:off x="332924" y="316161"/>
            <a:ext cx="2083982" cy="398359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Compression</a:t>
            </a:r>
            <a:endParaRPr lang="de-DE" sz="20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1520" y="958249"/>
            <a:ext cx="5328592" cy="4052900"/>
          </a:xfrm>
          <a:prstGeom prst="rect">
            <a:avLst/>
          </a:prstGeom>
          <a:solidFill>
            <a:schemeClr val="tx1">
              <a:lumMod val="65000"/>
              <a:lumOff val="3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Picture 2" descr="Lossless Pixel R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089" y="1151496"/>
            <a:ext cx="4934078" cy="137455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</p:pic>
      <p:pic>
        <p:nvPicPr>
          <p:cNvPr id="2052" name="Picture 4" descr="Lossy Pixel Row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7"/>
          <a:stretch/>
        </p:blipFill>
        <p:spPr bwMode="auto">
          <a:xfrm>
            <a:off x="456089" y="2671230"/>
            <a:ext cx="4934078" cy="206076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</p:pic>
      <p:sp>
        <p:nvSpPr>
          <p:cNvPr id="5" name="Rechteck 4"/>
          <p:cNvSpPr/>
          <p:nvPr/>
        </p:nvSpPr>
        <p:spPr>
          <a:xfrm>
            <a:off x="421159" y="4777146"/>
            <a:ext cx="4969007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700" dirty="0">
                <a:solidFill>
                  <a:schemeClr val="bg1"/>
                </a:solidFill>
              </a:rPr>
              <a:t>http://www.stoimen.com/blog/2012/05/03/computer-algorithms-lossy-image-compression-with-run-length-encoding/</a:t>
            </a:r>
          </a:p>
        </p:txBody>
      </p:sp>
      <p:sp>
        <p:nvSpPr>
          <p:cNvPr id="13" name="Rectangle 8"/>
          <p:cNvSpPr/>
          <p:nvPr/>
        </p:nvSpPr>
        <p:spPr>
          <a:xfrm rot="18952565">
            <a:off x="6001140" y="672251"/>
            <a:ext cx="1438536" cy="3600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iImage</a:t>
            </a:r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-tag</a:t>
            </a:r>
            <a:endParaRPr lang="de-DE" sz="16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452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050" name="Picture 2" descr="http://www.fotopresso.com/wp-content/uploads/2013/11/fotograf-nacht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9" r="22943" b="19374"/>
          <a:stretch/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 rot="21287131">
            <a:off x="332330" y="303127"/>
            <a:ext cx="2370822" cy="39835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Images in </a:t>
            </a:r>
            <a:r>
              <a:rPr lang="de-DE" sz="20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html</a:t>
            </a:r>
            <a:endParaRPr lang="de-DE" sz="20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1520" y="958249"/>
            <a:ext cx="5328592" cy="4052900"/>
          </a:xfrm>
          <a:prstGeom prst="rect">
            <a:avLst/>
          </a:prstGeom>
          <a:solidFill>
            <a:schemeClr val="tx1">
              <a:lumMod val="65000"/>
              <a:lumOff val="3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74686" y="1419624"/>
            <a:ext cx="4895739" cy="99457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E40A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tangle 6"/>
          <p:cNvSpPr/>
          <p:nvPr/>
        </p:nvSpPr>
        <p:spPr>
          <a:xfrm rot="21287131">
            <a:off x="497875" y="1163681"/>
            <a:ext cx="1525855" cy="362882"/>
          </a:xfrm>
          <a:prstGeom prst="rect">
            <a:avLst/>
          </a:prstGeom>
          <a:solidFill>
            <a:srgbClr val="E40A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Image-Tag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474686" y="2830728"/>
            <a:ext cx="4895739" cy="203969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E40A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tangle 6"/>
          <p:cNvSpPr/>
          <p:nvPr/>
        </p:nvSpPr>
        <p:spPr>
          <a:xfrm rot="21287131">
            <a:off x="497875" y="2582005"/>
            <a:ext cx="1525855" cy="362882"/>
          </a:xfrm>
          <a:prstGeom prst="rect">
            <a:avLst/>
          </a:prstGeom>
          <a:solidFill>
            <a:srgbClr val="E40A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latin typeface="BatangChe" panose="02030609000101010101" pitchFamily="49" charset="-127"/>
                <a:ea typeface="BatangChe" panose="02030609000101010101" pitchFamily="49" charset="-127"/>
              </a:rPr>
              <a:t>Image-</a:t>
            </a:r>
            <a:r>
              <a:rPr lang="de-DE" sz="1600" dirty="0" err="1" smtClean="0">
                <a:latin typeface="BatangChe" panose="02030609000101010101" pitchFamily="49" charset="-127"/>
                <a:ea typeface="BatangChe" panose="02030609000101010101" pitchFamily="49" charset="-127"/>
              </a:rPr>
              <a:t>Maps</a:t>
            </a:r>
            <a:endParaRPr lang="de-DE" sz="1200" dirty="0">
              <a:latin typeface="BatangChe" panose="02030609000101010101" pitchFamily="49" charset="-127"/>
              <a:ea typeface="BatangChe" panose="02030609000101010101" pitchFamily="49" charset="-127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636555" y="1680323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sz="1600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DE" sz="1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</a:t>
            </a:r>
            <a:r>
              <a:rPr lang="de-DE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DE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 alt="</a:t>
            </a:r>
            <a:r>
              <a:rPr lang="de-DE" sz="1600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de-DE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DE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200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DE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200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"/&gt;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562155" y="3034968"/>
            <a:ext cx="494595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sz="1600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de-DE" sz="16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DE" sz="1600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img_map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DE" sz="16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img_map.jpg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usemap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DE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de-DE" sz="1600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m_img_map</a:t>
            </a:r>
            <a:r>
              <a:rPr lang="de-DE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"/&gt;</a:t>
            </a:r>
            <a:endParaRPr lang="de-DE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name="</a:t>
            </a:r>
            <a:r>
              <a:rPr lang="en-US" sz="1600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m_img_map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 id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600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m_img_map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area shape="</a:t>
            </a:r>
            <a:r>
              <a:rPr lang="en-US" sz="1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coords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226,8,392,188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6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r.html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/&gt;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sz="16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de-DE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e-DE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58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</Words>
  <Application>Microsoft Office PowerPoint</Application>
  <PresentationFormat>Bildschirmpräsentation (16:9)</PresentationFormat>
  <Paragraphs>75</Paragraphs>
  <Slides>7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BatangChe</vt:lpstr>
      <vt:lpstr>Calibri</vt:lpstr>
      <vt:lpstr>Courier New</vt:lpstr>
      <vt:lpstr>Symbol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IBM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Bauriegel</dc:creator>
  <cp:lastModifiedBy>Paul Bauriegel</cp:lastModifiedBy>
  <cp:revision>33</cp:revision>
  <dcterms:created xsi:type="dcterms:W3CDTF">2015-12-18T15:20:56Z</dcterms:created>
  <dcterms:modified xsi:type="dcterms:W3CDTF">2015-12-22T08:48:18Z</dcterms:modified>
</cp:coreProperties>
</file>

<file path=docProps/thumbnail.jpeg>
</file>